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7"/>
  </p:notesMasterIdLst>
  <p:sldIdLst>
    <p:sldId id="256" r:id="rId2"/>
    <p:sldId id="258" r:id="rId3"/>
    <p:sldId id="259" r:id="rId4"/>
    <p:sldId id="296" r:id="rId5"/>
    <p:sldId id="264" r:id="rId6"/>
    <p:sldId id="297" r:id="rId7"/>
    <p:sldId id="301" r:id="rId8"/>
    <p:sldId id="298" r:id="rId9"/>
    <p:sldId id="269" r:id="rId10"/>
    <p:sldId id="268" r:id="rId11"/>
    <p:sldId id="303" r:id="rId12"/>
    <p:sldId id="302" r:id="rId13"/>
    <p:sldId id="275" r:id="rId14"/>
    <p:sldId id="260" r:id="rId15"/>
    <p:sldId id="300" r:id="rId16"/>
  </p:sldIdLst>
  <p:sldSz cx="9144000" cy="5143500" type="screen16x9"/>
  <p:notesSz cx="6858000" cy="9144000"/>
  <p:embeddedFontLst>
    <p:embeddedFont>
      <p:font typeface="DM Sans" pitchFamily="2" charset="0"/>
      <p:regular r:id="rId18"/>
      <p:bold r:id="rId19"/>
      <p:italic r:id="rId20"/>
      <p:boldItalic r:id="rId21"/>
    </p:embeddedFont>
    <p:embeddedFont>
      <p:font typeface="Golos Text ExtraBold" panose="020B0604020202020204" charset="0"/>
      <p:bold r:id="rId22"/>
    </p:embeddedFont>
    <p:embeddedFont>
      <p:font typeface="Palanquin Dark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CA9F8A-BCB4-4E77-BA48-0942768AA508}">
  <a:tblStyle styleId="{D6CA9F8A-BCB4-4E77-BA48-0942768AA5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07E83C9-157C-4434-AF89-8DF6225A804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3" d="100"/>
          <a:sy n="73" d="100"/>
        </p:scale>
        <p:origin x="1522" y="5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4cd280f8a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4cd280f8a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4d79472916_0_1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24d79472916_0_1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4d79472916_0_1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24d79472916_0_1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22795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4e3d71a347_0_27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4e3d71a347_0_27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3948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24d79472916_0_2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24d79472916_0_2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c6ac5e8787_2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c6ac5e8787_2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c6ac5e8787_2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c6ac5e8787_2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9259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e34544eb2f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e34544eb2f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9668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4e3d71a347_0_27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4e3d71a347_0_27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4e3d71a347_0_27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4e3d71a347_0_27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9023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4e3d71a347_0_27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4e3d71a347_0_27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0665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4e3d71a347_0_27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4e3d71a347_0_27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363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4d79472916_0_1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24d79472916_0_1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87350" y="566398"/>
            <a:ext cx="8169300" cy="4010705"/>
            <a:chOff x="451125" y="564812"/>
            <a:chExt cx="8169300" cy="4010705"/>
          </a:xfrm>
        </p:grpSpPr>
        <p:sp>
          <p:nvSpPr>
            <p:cNvPr id="10" name="Google Shape;10;p2"/>
            <p:cNvSpPr/>
            <p:nvPr/>
          </p:nvSpPr>
          <p:spPr>
            <a:xfrm>
              <a:off x="451125" y="629550"/>
              <a:ext cx="8169300" cy="3884400"/>
            </a:xfrm>
            <a:prstGeom prst="roundRect">
              <a:avLst>
                <a:gd name="adj" fmla="val 6093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4511128" y="564812"/>
              <a:ext cx="118496" cy="119189"/>
              <a:chOff x="6916887" y="844381"/>
              <a:chExt cx="102870" cy="103481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6940943" y="868436"/>
                <a:ext cx="54757" cy="5537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6916887" y="844381"/>
                <a:ext cx="102870" cy="10348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2100366" y="4456328"/>
              <a:ext cx="118496" cy="119189"/>
              <a:chOff x="6620258" y="1050444"/>
              <a:chExt cx="102870" cy="103481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6644314" y="1074499"/>
                <a:ext cx="54757" cy="5537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620258" y="1050444"/>
                <a:ext cx="102870" cy="10348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946211" y="1331250"/>
            <a:ext cx="3683400" cy="21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946222" y="3521725"/>
            <a:ext cx="36834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459961" y="-684019"/>
            <a:ext cx="1368067" cy="1368031"/>
          </a:xfrm>
          <a:custGeom>
            <a:avLst/>
            <a:gdLst/>
            <a:ahLst/>
            <a:cxnLst/>
            <a:rect l="l" t="t" r="r" b="b"/>
            <a:pathLst>
              <a:path w="14425" h="14425" fill="none" extrusionOk="0">
                <a:moveTo>
                  <a:pt x="11093" y="1777"/>
                </a:moveTo>
                <a:lnTo>
                  <a:pt x="10279" y="2570"/>
                </a:lnTo>
                <a:cubicBezTo>
                  <a:pt x="10247" y="2592"/>
                  <a:pt x="10226" y="2623"/>
                  <a:pt x="10205" y="2655"/>
                </a:cubicBezTo>
                <a:cubicBezTo>
                  <a:pt x="9666" y="2296"/>
                  <a:pt x="9073" y="2052"/>
                  <a:pt x="8460" y="1904"/>
                </a:cubicBezTo>
                <a:cubicBezTo>
                  <a:pt x="8471" y="1873"/>
                  <a:pt x="8481" y="1830"/>
                  <a:pt x="8481" y="1799"/>
                </a:cubicBezTo>
                <a:lnTo>
                  <a:pt x="8492" y="667"/>
                </a:lnTo>
                <a:cubicBezTo>
                  <a:pt x="8492" y="318"/>
                  <a:pt x="8206" y="22"/>
                  <a:pt x="7857" y="22"/>
                </a:cubicBezTo>
                <a:lnTo>
                  <a:pt x="6726" y="12"/>
                </a:lnTo>
                <a:cubicBezTo>
                  <a:pt x="6377" y="1"/>
                  <a:pt x="6081" y="286"/>
                  <a:pt x="6081" y="635"/>
                </a:cubicBezTo>
                <a:lnTo>
                  <a:pt x="6070" y="1767"/>
                </a:lnTo>
                <a:cubicBezTo>
                  <a:pt x="6070" y="1809"/>
                  <a:pt x="6070" y="1851"/>
                  <a:pt x="6081" y="1883"/>
                </a:cubicBezTo>
                <a:cubicBezTo>
                  <a:pt x="5478" y="2010"/>
                  <a:pt x="4897" y="2232"/>
                  <a:pt x="4368" y="2560"/>
                </a:cubicBezTo>
                <a:cubicBezTo>
                  <a:pt x="4347" y="2528"/>
                  <a:pt x="4326" y="2507"/>
                  <a:pt x="4294" y="2475"/>
                </a:cubicBezTo>
                <a:lnTo>
                  <a:pt x="3511" y="1672"/>
                </a:lnTo>
                <a:cubicBezTo>
                  <a:pt x="3268" y="1418"/>
                  <a:pt x="2856" y="1407"/>
                  <a:pt x="2602" y="1651"/>
                </a:cubicBezTo>
                <a:lnTo>
                  <a:pt x="1798" y="2444"/>
                </a:lnTo>
                <a:cubicBezTo>
                  <a:pt x="1545" y="2687"/>
                  <a:pt x="1534" y="3089"/>
                  <a:pt x="1777" y="3342"/>
                </a:cubicBezTo>
                <a:lnTo>
                  <a:pt x="2570" y="4157"/>
                </a:lnTo>
                <a:cubicBezTo>
                  <a:pt x="2591" y="4178"/>
                  <a:pt x="2623" y="4210"/>
                  <a:pt x="2655" y="4231"/>
                </a:cubicBezTo>
                <a:cubicBezTo>
                  <a:pt x="2295" y="4770"/>
                  <a:pt x="2052" y="5352"/>
                  <a:pt x="1904" y="5965"/>
                </a:cubicBezTo>
                <a:cubicBezTo>
                  <a:pt x="1872" y="5965"/>
                  <a:pt x="1830" y="5954"/>
                  <a:pt x="1798" y="5954"/>
                </a:cubicBezTo>
                <a:lnTo>
                  <a:pt x="667" y="5944"/>
                </a:lnTo>
                <a:cubicBezTo>
                  <a:pt x="498" y="5944"/>
                  <a:pt x="329" y="6007"/>
                  <a:pt x="212" y="6123"/>
                </a:cubicBezTo>
                <a:lnTo>
                  <a:pt x="212" y="6123"/>
                </a:lnTo>
                <a:cubicBezTo>
                  <a:pt x="85" y="6240"/>
                  <a:pt x="22" y="6398"/>
                  <a:pt x="22" y="6578"/>
                </a:cubicBezTo>
                <a:lnTo>
                  <a:pt x="1" y="7710"/>
                </a:lnTo>
                <a:lnTo>
                  <a:pt x="1" y="7710"/>
                </a:lnTo>
                <a:cubicBezTo>
                  <a:pt x="1" y="8059"/>
                  <a:pt x="286" y="8344"/>
                  <a:pt x="635" y="8355"/>
                </a:cubicBezTo>
                <a:lnTo>
                  <a:pt x="1767" y="8365"/>
                </a:lnTo>
                <a:cubicBezTo>
                  <a:pt x="1809" y="8365"/>
                  <a:pt x="1841" y="8355"/>
                  <a:pt x="1883" y="8355"/>
                </a:cubicBezTo>
                <a:cubicBezTo>
                  <a:pt x="2010" y="8947"/>
                  <a:pt x="2232" y="9528"/>
                  <a:pt x="2560" y="10068"/>
                </a:cubicBezTo>
                <a:cubicBezTo>
                  <a:pt x="2528" y="10089"/>
                  <a:pt x="2507" y="10110"/>
                  <a:pt x="2475" y="10131"/>
                </a:cubicBezTo>
                <a:lnTo>
                  <a:pt x="1661" y="10924"/>
                </a:lnTo>
                <a:cubicBezTo>
                  <a:pt x="1407" y="11167"/>
                  <a:pt x="1407" y="11569"/>
                  <a:pt x="1650" y="11823"/>
                </a:cubicBezTo>
                <a:lnTo>
                  <a:pt x="2433" y="12637"/>
                </a:lnTo>
                <a:cubicBezTo>
                  <a:pt x="2687" y="12891"/>
                  <a:pt x="3088" y="12891"/>
                  <a:pt x="3342" y="12648"/>
                </a:cubicBezTo>
                <a:lnTo>
                  <a:pt x="4156" y="11865"/>
                </a:lnTo>
                <a:cubicBezTo>
                  <a:pt x="4178" y="11834"/>
                  <a:pt x="4199" y="11812"/>
                  <a:pt x="4220" y="11781"/>
                </a:cubicBezTo>
                <a:cubicBezTo>
                  <a:pt x="4759" y="12130"/>
                  <a:pt x="5351" y="12383"/>
                  <a:pt x="5965" y="12521"/>
                </a:cubicBezTo>
                <a:cubicBezTo>
                  <a:pt x="5954" y="12563"/>
                  <a:pt x="5954" y="12595"/>
                  <a:pt x="5954" y="12637"/>
                </a:cubicBezTo>
                <a:lnTo>
                  <a:pt x="5943" y="13769"/>
                </a:lnTo>
                <a:cubicBezTo>
                  <a:pt x="5943" y="13938"/>
                  <a:pt x="6007" y="14096"/>
                  <a:pt x="6123" y="14223"/>
                </a:cubicBezTo>
                <a:cubicBezTo>
                  <a:pt x="6240" y="14340"/>
                  <a:pt x="6398" y="14414"/>
                  <a:pt x="6567" y="14414"/>
                </a:cubicBezTo>
                <a:lnTo>
                  <a:pt x="7699" y="14424"/>
                </a:lnTo>
                <a:lnTo>
                  <a:pt x="7699" y="14424"/>
                </a:lnTo>
                <a:cubicBezTo>
                  <a:pt x="7879" y="14424"/>
                  <a:pt x="8037" y="14361"/>
                  <a:pt x="8154" y="14245"/>
                </a:cubicBezTo>
                <a:cubicBezTo>
                  <a:pt x="8270" y="14128"/>
                  <a:pt x="8344" y="13970"/>
                  <a:pt x="8344" y="13790"/>
                </a:cubicBezTo>
                <a:lnTo>
                  <a:pt x="8365" y="12658"/>
                </a:lnTo>
                <a:cubicBezTo>
                  <a:pt x="8365" y="12627"/>
                  <a:pt x="8354" y="12584"/>
                  <a:pt x="8354" y="12553"/>
                </a:cubicBezTo>
                <a:cubicBezTo>
                  <a:pt x="8947" y="12426"/>
                  <a:pt x="9528" y="12193"/>
                  <a:pt x="10067" y="11865"/>
                </a:cubicBezTo>
                <a:cubicBezTo>
                  <a:pt x="10078" y="11897"/>
                  <a:pt x="10110" y="11929"/>
                  <a:pt x="10131" y="11950"/>
                </a:cubicBezTo>
                <a:lnTo>
                  <a:pt x="10924" y="12764"/>
                </a:lnTo>
                <a:cubicBezTo>
                  <a:pt x="11167" y="13018"/>
                  <a:pt x="11569" y="13028"/>
                  <a:pt x="11823" y="12785"/>
                </a:cubicBezTo>
                <a:lnTo>
                  <a:pt x="12637" y="11992"/>
                </a:lnTo>
                <a:cubicBezTo>
                  <a:pt x="12891" y="11749"/>
                  <a:pt x="12891" y="11347"/>
                  <a:pt x="12648" y="11093"/>
                </a:cubicBezTo>
                <a:lnTo>
                  <a:pt x="11865" y="10279"/>
                </a:lnTo>
                <a:cubicBezTo>
                  <a:pt x="11833" y="10247"/>
                  <a:pt x="11812" y="10226"/>
                  <a:pt x="11780" y="10205"/>
                </a:cubicBezTo>
                <a:cubicBezTo>
                  <a:pt x="12129" y="9666"/>
                  <a:pt x="12383" y="9074"/>
                  <a:pt x="12521" y="8460"/>
                </a:cubicBezTo>
                <a:cubicBezTo>
                  <a:pt x="12563" y="8471"/>
                  <a:pt x="12595" y="8482"/>
                  <a:pt x="12637" y="8482"/>
                </a:cubicBezTo>
                <a:lnTo>
                  <a:pt x="13768" y="8492"/>
                </a:lnTo>
                <a:cubicBezTo>
                  <a:pt x="13938" y="8492"/>
                  <a:pt x="14096" y="8418"/>
                  <a:pt x="14213" y="8312"/>
                </a:cubicBezTo>
                <a:cubicBezTo>
                  <a:pt x="14339" y="8196"/>
                  <a:pt x="14414" y="8037"/>
                  <a:pt x="14414" y="7858"/>
                </a:cubicBezTo>
                <a:lnTo>
                  <a:pt x="14424" y="6726"/>
                </a:lnTo>
                <a:cubicBezTo>
                  <a:pt x="14424" y="6377"/>
                  <a:pt x="14149" y="6092"/>
                  <a:pt x="13790" y="6081"/>
                </a:cubicBezTo>
                <a:lnTo>
                  <a:pt x="12658" y="6071"/>
                </a:lnTo>
                <a:cubicBezTo>
                  <a:pt x="12626" y="6071"/>
                  <a:pt x="12584" y="6071"/>
                  <a:pt x="12552" y="6081"/>
                </a:cubicBezTo>
                <a:cubicBezTo>
                  <a:pt x="12426" y="5478"/>
                  <a:pt x="12193" y="4907"/>
                  <a:pt x="11865" y="4368"/>
                </a:cubicBezTo>
                <a:cubicBezTo>
                  <a:pt x="11897" y="4347"/>
                  <a:pt x="11929" y="4326"/>
                  <a:pt x="11950" y="4294"/>
                </a:cubicBezTo>
                <a:lnTo>
                  <a:pt x="12764" y="3512"/>
                </a:lnTo>
                <a:cubicBezTo>
                  <a:pt x="13018" y="3268"/>
                  <a:pt x="13028" y="2856"/>
                  <a:pt x="12774" y="2602"/>
                </a:cubicBezTo>
                <a:lnTo>
                  <a:pt x="11992" y="1799"/>
                </a:lnTo>
                <a:cubicBezTo>
                  <a:pt x="11749" y="1545"/>
                  <a:pt x="11336" y="1534"/>
                  <a:pt x="11093" y="1777"/>
                </a:cubicBezTo>
                <a:close/>
                <a:moveTo>
                  <a:pt x="9296" y="9370"/>
                </a:moveTo>
                <a:cubicBezTo>
                  <a:pt x="8111" y="10522"/>
                  <a:pt x="6208" y="10491"/>
                  <a:pt x="5066" y="9306"/>
                </a:cubicBezTo>
                <a:cubicBezTo>
                  <a:pt x="3913" y="8111"/>
                  <a:pt x="3945" y="6208"/>
                  <a:pt x="5129" y="5066"/>
                </a:cubicBezTo>
                <a:cubicBezTo>
                  <a:pt x="6314" y="3913"/>
                  <a:pt x="8217" y="3945"/>
                  <a:pt x="9370" y="5129"/>
                </a:cubicBezTo>
                <a:cubicBezTo>
                  <a:pt x="10512" y="6314"/>
                  <a:pt x="10490" y="8217"/>
                  <a:pt x="9296" y="937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057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_1_1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 txBox="1">
            <a:spLocks noGrp="1"/>
          </p:cNvSpPr>
          <p:nvPr>
            <p:ph type="subTitle" idx="1"/>
          </p:nvPr>
        </p:nvSpPr>
        <p:spPr>
          <a:xfrm>
            <a:off x="4765200" y="2317951"/>
            <a:ext cx="36588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subTitle" idx="2"/>
          </p:nvPr>
        </p:nvSpPr>
        <p:spPr>
          <a:xfrm>
            <a:off x="4765200" y="2738185"/>
            <a:ext cx="36588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0"/>
          <p:cNvSpPr txBox="1">
            <a:spLocks noGrp="1"/>
          </p:cNvSpPr>
          <p:nvPr>
            <p:ph type="subTitle" idx="3"/>
          </p:nvPr>
        </p:nvSpPr>
        <p:spPr>
          <a:xfrm>
            <a:off x="4765200" y="1199376"/>
            <a:ext cx="36588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64" name="Google Shape;164;p20"/>
          <p:cNvSpPr txBox="1">
            <a:spLocks noGrp="1"/>
          </p:cNvSpPr>
          <p:nvPr>
            <p:ph type="subTitle" idx="4"/>
          </p:nvPr>
        </p:nvSpPr>
        <p:spPr>
          <a:xfrm>
            <a:off x="4765200" y="1619611"/>
            <a:ext cx="36588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subTitle" idx="5"/>
          </p:nvPr>
        </p:nvSpPr>
        <p:spPr>
          <a:xfrm>
            <a:off x="4765200" y="3436525"/>
            <a:ext cx="3658800" cy="53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subTitle" idx="6"/>
          </p:nvPr>
        </p:nvSpPr>
        <p:spPr>
          <a:xfrm>
            <a:off x="4765200" y="3856759"/>
            <a:ext cx="36588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0"/>
          <p:cNvSpPr txBox="1">
            <a:spLocks noGrp="1"/>
          </p:cNvSpPr>
          <p:nvPr>
            <p:ph type="subTitle" idx="7"/>
          </p:nvPr>
        </p:nvSpPr>
        <p:spPr>
          <a:xfrm>
            <a:off x="722375" y="1199376"/>
            <a:ext cx="36588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69" name="Google Shape;169;p20"/>
          <p:cNvSpPr txBox="1">
            <a:spLocks noGrp="1"/>
          </p:cNvSpPr>
          <p:nvPr>
            <p:ph type="subTitle" idx="8"/>
          </p:nvPr>
        </p:nvSpPr>
        <p:spPr>
          <a:xfrm>
            <a:off x="722375" y="1619611"/>
            <a:ext cx="36588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0"/>
          <p:cNvSpPr txBox="1">
            <a:spLocks noGrp="1"/>
          </p:cNvSpPr>
          <p:nvPr>
            <p:ph type="subTitle" idx="9"/>
          </p:nvPr>
        </p:nvSpPr>
        <p:spPr>
          <a:xfrm>
            <a:off x="722375" y="2317951"/>
            <a:ext cx="36588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subTitle" idx="13"/>
          </p:nvPr>
        </p:nvSpPr>
        <p:spPr>
          <a:xfrm>
            <a:off x="722375" y="2738185"/>
            <a:ext cx="36588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subTitle" idx="14"/>
          </p:nvPr>
        </p:nvSpPr>
        <p:spPr>
          <a:xfrm>
            <a:off x="722375" y="3436525"/>
            <a:ext cx="36588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73" name="Google Shape;173;p20"/>
          <p:cNvSpPr txBox="1">
            <a:spLocks noGrp="1"/>
          </p:cNvSpPr>
          <p:nvPr>
            <p:ph type="subTitle" idx="15"/>
          </p:nvPr>
        </p:nvSpPr>
        <p:spPr>
          <a:xfrm>
            <a:off x="722375" y="3856759"/>
            <a:ext cx="36588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20"/>
          <p:cNvGrpSpPr/>
          <p:nvPr/>
        </p:nvGrpSpPr>
        <p:grpSpPr>
          <a:xfrm flipH="1">
            <a:off x="7869700" y="178555"/>
            <a:ext cx="1788147" cy="355500"/>
            <a:chOff x="229850" y="4608575"/>
            <a:chExt cx="1788147" cy="355500"/>
          </a:xfrm>
        </p:grpSpPr>
        <p:sp>
          <p:nvSpPr>
            <p:cNvPr id="175" name="Google Shape;175;p20"/>
            <p:cNvSpPr/>
            <p:nvPr/>
          </p:nvSpPr>
          <p:spPr>
            <a:xfrm>
              <a:off x="229850" y="4608575"/>
              <a:ext cx="1727700" cy="355500"/>
            </a:xfrm>
            <a:prstGeom prst="roundRect">
              <a:avLst>
                <a:gd name="adj" fmla="val 13038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" name="Google Shape;176;p20"/>
            <p:cNvGrpSpPr/>
            <p:nvPr/>
          </p:nvGrpSpPr>
          <p:grpSpPr>
            <a:xfrm>
              <a:off x="1899502" y="4716312"/>
              <a:ext cx="118495" cy="119191"/>
              <a:chOff x="4512753" y="952912"/>
              <a:chExt cx="118495" cy="119191"/>
            </a:xfrm>
          </p:grpSpPr>
          <p:sp>
            <p:nvSpPr>
              <p:cNvPr id="177" name="Google Shape;177;p20"/>
              <p:cNvSpPr/>
              <p:nvPr/>
            </p:nvSpPr>
            <p:spPr>
              <a:xfrm>
                <a:off x="4540464" y="980619"/>
                <a:ext cx="63074" cy="63776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0"/>
              <p:cNvSpPr/>
              <p:nvPr/>
            </p:nvSpPr>
            <p:spPr>
              <a:xfrm>
                <a:off x="4512753" y="952912"/>
                <a:ext cx="118495" cy="11919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23"/>
          <p:cNvGrpSpPr/>
          <p:nvPr/>
        </p:nvGrpSpPr>
        <p:grpSpPr>
          <a:xfrm>
            <a:off x="373912" y="510714"/>
            <a:ext cx="8396407" cy="4122202"/>
            <a:chOff x="487350" y="566398"/>
            <a:chExt cx="8169300" cy="4010705"/>
          </a:xfrm>
        </p:grpSpPr>
        <p:sp>
          <p:nvSpPr>
            <p:cNvPr id="193" name="Google Shape;193;p23"/>
            <p:cNvSpPr/>
            <p:nvPr/>
          </p:nvSpPr>
          <p:spPr>
            <a:xfrm rot="10800000">
              <a:off x="487350" y="627965"/>
              <a:ext cx="8169300" cy="3884400"/>
            </a:xfrm>
            <a:prstGeom prst="roundRect">
              <a:avLst>
                <a:gd name="adj" fmla="val 6093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" name="Google Shape;194;p23"/>
            <p:cNvGrpSpPr/>
            <p:nvPr/>
          </p:nvGrpSpPr>
          <p:grpSpPr>
            <a:xfrm rot="10800000">
              <a:off x="4478151" y="4457913"/>
              <a:ext cx="118496" cy="119189"/>
              <a:chOff x="6916887" y="844381"/>
              <a:chExt cx="102870" cy="103481"/>
            </a:xfrm>
          </p:grpSpPr>
          <p:sp>
            <p:nvSpPr>
              <p:cNvPr id="195" name="Google Shape;195;p23"/>
              <p:cNvSpPr/>
              <p:nvPr/>
            </p:nvSpPr>
            <p:spPr>
              <a:xfrm>
                <a:off x="6940943" y="868436"/>
                <a:ext cx="54757" cy="5537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3"/>
              <p:cNvSpPr/>
              <p:nvPr/>
            </p:nvSpPr>
            <p:spPr>
              <a:xfrm>
                <a:off x="6916887" y="844381"/>
                <a:ext cx="102870" cy="10348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197;p23"/>
            <p:cNvGrpSpPr/>
            <p:nvPr/>
          </p:nvGrpSpPr>
          <p:grpSpPr>
            <a:xfrm rot="10800000">
              <a:off x="6888914" y="566398"/>
              <a:ext cx="118496" cy="119189"/>
              <a:chOff x="6620258" y="1050444"/>
              <a:chExt cx="102870" cy="103481"/>
            </a:xfrm>
          </p:grpSpPr>
          <p:sp>
            <p:nvSpPr>
              <p:cNvPr id="198" name="Google Shape;198;p23"/>
              <p:cNvSpPr/>
              <p:nvPr/>
            </p:nvSpPr>
            <p:spPr>
              <a:xfrm>
                <a:off x="6644314" y="1074499"/>
                <a:ext cx="54757" cy="5537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3"/>
              <p:cNvSpPr/>
              <p:nvPr/>
            </p:nvSpPr>
            <p:spPr>
              <a:xfrm>
                <a:off x="6620258" y="1050444"/>
                <a:ext cx="102870" cy="10348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0" name="Google Shape;200;p23"/>
          <p:cNvSpPr txBox="1">
            <a:spLocks noGrp="1"/>
          </p:cNvSpPr>
          <p:nvPr>
            <p:ph type="title"/>
          </p:nvPr>
        </p:nvSpPr>
        <p:spPr>
          <a:xfrm>
            <a:off x="4760975" y="1587088"/>
            <a:ext cx="3555900" cy="9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3"/>
          <p:cNvSpPr txBox="1">
            <a:spLocks noGrp="1"/>
          </p:cNvSpPr>
          <p:nvPr>
            <p:ph type="subTitle" idx="1"/>
          </p:nvPr>
        </p:nvSpPr>
        <p:spPr>
          <a:xfrm>
            <a:off x="4760975" y="2569737"/>
            <a:ext cx="3555900" cy="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3"/>
          <p:cNvSpPr txBox="1"/>
          <p:nvPr/>
        </p:nvSpPr>
        <p:spPr>
          <a:xfrm>
            <a:off x="4760975" y="3481525"/>
            <a:ext cx="30630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and infographics &amp; images by </a:t>
            </a:r>
            <a:r>
              <a:rPr lang="en" sz="10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3" name="Google Shape;203;p23"/>
          <p:cNvSpPr/>
          <p:nvPr/>
        </p:nvSpPr>
        <p:spPr>
          <a:xfrm>
            <a:off x="8307262" y="4797551"/>
            <a:ext cx="698786" cy="691900"/>
          </a:xfrm>
          <a:custGeom>
            <a:avLst/>
            <a:gdLst/>
            <a:ahLst/>
            <a:cxnLst/>
            <a:rect l="l" t="t" r="r" b="b"/>
            <a:pathLst>
              <a:path w="10533" h="10430" extrusionOk="0">
                <a:moveTo>
                  <a:pt x="5270" y="3004"/>
                </a:moveTo>
                <a:cubicBezTo>
                  <a:pt x="6208" y="3004"/>
                  <a:pt x="7080" y="3606"/>
                  <a:pt x="7371" y="4546"/>
                </a:cubicBezTo>
                <a:cubicBezTo>
                  <a:pt x="7741" y="5709"/>
                  <a:pt x="7096" y="6957"/>
                  <a:pt x="5933" y="7327"/>
                </a:cubicBezTo>
                <a:cubicBezTo>
                  <a:pt x="5715" y="7395"/>
                  <a:pt x="5494" y="7427"/>
                  <a:pt x="5276" y="7427"/>
                </a:cubicBezTo>
                <a:cubicBezTo>
                  <a:pt x="4333" y="7427"/>
                  <a:pt x="3454" y="6824"/>
                  <a:pt x="3162" y="5879"/>
                </a:cubicBezTo>
                <a:cubicBezTo>
                  <a:pt x="2792" y="4715"/>
                  <a:pt x="3437" y="3478"/>
                  <a:pt x="4600" y="3108"/>
                </a:cubicBezTo>
                <a:cubicBezTo>
                  <a:pt x="4823" y="3037"/>
                  <a:pt x="5048" y="3004"/>
                  <a:pt x="5270" y="3004"/>
                </a:cubicBezTo>
                <a:close/>
                <a:moveTo>
                  <a:pt x="4197" y="0"/>
                </a:moveTo>
                <a:cubicBezTo>
                  <a:pt x="4151" y="0"/>
                  <a:pt x="4106" y="7"/>
                  <a:pt x="4061" y="20"/>
                </a:cubicBezTo>
                <a:lnTo>
                  <a:pt x="3268" y="274"/>
                </a:lnTo>
                <a:cubicBezTo>
                  <a:pt x="3014" y="348"/>
                  <a:pt x="2877" y="623"/>
                  <a:pt x="2961" y="866"/>
                </a:cubicBezTo>
                <a:lnTo>
                  <a:pt x="3215" y="1659"/>
                </a:lnTo>
                <a:cubicBezTo>
                  <a:pt x="3215" y="1691"/>
                  <a:pt x="3226" y="1712"/>
                  <a:pt x="3247" y="1733"/>
                </a:cubicBezTo>
                <a:cubicBezTo>
                  <a:pt x="2834" y="1977"/>
                  <a:pt x="2475" y="2283"/>
                  <a:pt x="2179" y="2643"/>
                </a:cubicBezTo>
                <a:cubicBezTo>
                  <a:pt x="2158" y="2622"/>
                  <a:pt x="2126" y="2611"/>
                  <a:pt x="2105" y="2590"/>
                </a:cubicBezTo>
                <a:lnTo>
                  <a:pt x="1365" y="2209"/>
                </a:lnTo>
                <a:cubicBezTo>
                  <a:pt x="1297" y="2179"/>
                  <a:pt x="1225" y="2162"/>
                  <a:pt x="1155" y="2162"/>
                </a:cubicBezTo>
                <a:cubicBezTo>
                  <a:pt x="1104" y="2162"/>
                  <a:pt x="1054" y="2171"/>
                  <a:pt x="1005" y="2188"/>
                </a:cubicBezTo>
                <a:cubicBezTo>
                  <a:pt x="878" y="2220"/>
                  <a:pt x="783" y="2304"/>
                  <a:pt x="730" y="2421"/>
                </a:cubicBezTo>
                <a:lnTo>
                  <a:pt x="349" y="3161"/>
                </a:lnTo>
                <a:cubicBezTo>
                  <a:pt x="233" y="3394"/>
                  <a:pt x="318" y="3679"/>
                  <a:pt x="550" y="3795"/>
                </a:cubicBezTo>
                <a:lnTo>
                  <a:pt x="1291" y="4176"/>
                </a:lnTo>
                <a:cubicBezTo>
                  <a:pt x="1322" y="4187"/>
                  <a:pt x="1343" y="4197"/>
                  <a:pt x="1375" y="4208"/>
                </a:cubicBezTo>
                <a:cubicBezTo>
                  <a:pt x="1259" y="4641"/>
                  <a:pt x="1217" y="5096"/>
                  <a:pt x="1259" y="5561"/>
                </a:cubicBezTo>
                <a:cubicBezTo>
                  <a:pt x="1227" y="5561"/>
                  <a:pt x="1206" y="5572"/>
                  <a:pt x="1174" y="5572"/>
                </a:cubicBezTo>
                <a:lnTo>
                  <a:pt x="381" y="5826"/>
                </a:lnTo>
                <a:cubicBezTo>
                  <a:pt x="138" y="5910"/>
                  <a:pt x="0" y="6175"/>
                  <a:pt x="75" y="6418"/>
                </a:cubicBezTo>
                <a:lnTo>
                  <a:pt x="328" y="7211"/>
                </a:lnTo>
                <a:cubicBezTo>
                  <a:pt x="388" y="7414"/>
                  <a:pt x="569" y="7543"/>
                  <a:pt x="769" y="7543"/>
                </a:cubicBezTo>
                <a:cubicBezTo>
                  <a:pt x="819" y="7543"/>
                  <a:pt x="870" y="7535"/>
                  <a:pt x="920" y="7518"/>
                </a:cubicBezTo>
                <a:lnTo>
                  <a:pt x="1714" y="7274"/>
                </a:lnTo>
                <a:cubicBezTo>
                  <a:pt x="1735" y="7264"/>
                  <a:pt x="1766" y="7253"/>
                  <a:pt x="1788" y="7243"/>
                </a:cubicBezTo>
                <a:cubicBezTo>
                  <a:pt x="2031" y="7655"/>
                  <a:pt x="2337" y="8004"/>
                  <a:pt x="2686" y="8300"/>
                </a:cubicBezTo>
                <a:cubicBezTo>
                  <a:pt x="2676" y="8321"/>
                  <a:pt x="2655" y="8353"/>
                  <a:pt x="2644" y="8374"/>
                </a:cubicBezTo>
                <a:lnTo>
                  <a:pt x="2263" y="9114"/>
                </a:lnTo>
                <a:cubicBezTo>
                  <a:pt x="2211" y="9231"/>
                  <a:pt x="2200" y="9358"/>
                  <a:pt x="2232" y="9474"/>
                </a:cubicBezTo>
                <a:cubicBezTo>
                  <a:pt x="2274" y="9601"/>
                  <a:pt x="2359" y="9696"/>
                  <a:pt x="2464" y="9749"/>
                </a:cubicBezTo>
                <a:lnTo>
                  <a:pt x="3215" y="10129"/>
                </a:lnTo>
                <a:cubicBezTo>
                  <a:pt x="3279" y="10168"/>
                  <a:pt x="3353" y="10187"/>
                  <a:pt x="3426" y="10187"/>
                </a:cubicBezTo>
                <a:cubicBezTo>
                  <a:pt x="3474" y="10187"/>
                  <a:pt x="3522" y="10178"/>
                  <a:pt x="3564" y="10161"/>
                </a:cubicBezTo>
                <a:cubicBezTo>
                  <a:pt x="3680" y="10129"/>
                  <a:pt x="3786" y="10045"/>
                  <a:pt x="3850" y="9929"/>
                </a:cubicBezTo>
                <a:lnTo>
                  <a:pt x="4230" y="9188"/>
                </a:lnTo>
                <a:cubicBezTo>
                  <a:pt x="4241" y="9157"/>
                  <a:pt x="4251" y="9135"/>
                  <a:pt x="4251" y="9114"/>
                </a:cubicBezTo>
                <a:cubicBezTo>
                  <a:pt x="4581" y="9193"/>
                  <a:pt x="4916" y="9236"/>
                  <a:pt x="5257" y="9236"/>
                </a:cubicBezTo>
                <a:cubicBezTo>
                  <a:pt x="5376" y="9236"/>
                  <a:pt x="5495" y="9231"/>
                  <a:pt x="5615" y="9220"/>
                </a:cubicBezTo>
                <a:cubicBezTo>
                  <a:pt x="5615" y="9252"/>
                  <a:pt x="5615" y="9273"/>
                  <a:pt x="5626" y="9305"/>
                </a:cubicBezTo>
                <a:lnTo>
                  <a:pt x="5880" y="10098"/>
                </a:lnTo>
                <a:cubicBezTo>
                  <a:pt x="5939" y="10301"/>
                  <a:pt x="6120" y="10429"/>
                  <a:pt x="6320" y="10429"/>
                </a:cubicBezTo>
                <a:cubicBezTo>
                  <a:pt x="6370" y="10429"/>
                  <a:pt x="6421" y="10421"/>
                  <a:pt x="6472" y="10404"/>
                </a:cubicBezTo>
                <a:lnTo>
                  <a:pt x="7265" y="10151"/>
                </a:lnTo>
                <a:cubicBezTo>
                  <a:pt x="7508" y="10077"/>
                  <a:pt x="7646" y="9812"/>
                  <a:pt x="7572" y="9569"/>
                </a:cubicBezTo>
                <a:lnTo>
                  <a:pt x="7318" y="8765"/>
                </a:lnTo>
                <a:cubicBezTo>
                  <a:pt x="7318" y="8744"/>
                  <a:pt x="7297" y="8713"/>
                  <a:pt x="7286" y="8691"/>
                </a:cubicBezTo>
                <a:cubicBezTo>
                  <a:pt x="7699" y="8459"/>
                  <a:pt x="8058" y="8142"/>
                  <a:pt x="8354" y="7793"/>
                </a:cubicBezTo>
                <a:cubicBezTo>
                  <a:pt x="8375" y="7803"/>
                  <a:pt x="8397" y="7824"/>
                  <a:pt x="8428" y="7835"/>
                </a:cubicBezTo>
                <a:lnTo>
                  <a:pt x="9168" y="8216"/>
                </a:lnTo>
                <a:cubicBezTo>
                  <a:pt x="9237" y="8253"/>
                  <a:pt x="9308" y="8268"/>
                  <a:pt x="9379" y="8268"/>
                </a:cubicBezTo>
                <a:cubicBezTo>
                  <a:pt x="9430" y="8268"/>
                  <a:pt x="9480" y="8260"/>
                  <a:pt x="9528" y="8247"/>
                </a:cubicBezTo>
                <a:cubicBezTo>
                  <a:pt x="9644" y="8205"/>
                  <a:pt x="9739" y="8131"/>
                  <a:pt x="9803" y="8015"/>
                </a:cubicBezTo>
                <a:lnTo>
                  <a:pt x="10184" y="7274"/>
                </a:lnTo>
                <a:cubicBezTo>
                  <a:pt x="10300" y="7042"/>
                  <a:pt x="10205" y="6756"/>
                  <a:pt x="9983" y="6640"/>
                </a:cubicBezTo>
                <a:lnTo>
                  <a:pt x="9232" y="6259"/>
                </a:lnTo>
                <a:cubicBezTo>
                  <a:pt x="9211" y="6238"/>
                  <a:pt x="9190" y="6228"/>
                  <a:pt x="9158" y="6228"/>
                </a:cubicBezTo>
                <a:cubicBezTo>
                  <a:pt x="9274" y="5794"/>
                  <a:pt x="9316" y="5329"/>
                  <a:pt x="9274" y="4874"/>
                </a:cubicBezTo>
                <a:cubicBezTo>
                  <a:pt x="9295" y="4863"/>
                  <a:pt x="9327" y="4863"/>
                  <a:pt x="9348" y="4853"/>
                </a:cubicBezTo>
                <a:lnTo>
                  <a:pt x="10152" y="4599"/>
                </a:lnTo>
                <a:cubicBezTo>
                  <a:pt x="10395" y="4525"/>
                  <a:pt x="10533" y="4261"/>
                  <a:pt x="10459" y="4007"/>
                </a:cubicBezTo>
                <a:lnTo>
                  <a:pt x="10205" y="3214"/>
                </a:lnTo>
                <a:cubicBezTo>
                  <a:pt x="10144" y="3015"/>
                  <a:pt x="9950" y="2887"/>
                  <a:pt x="9748" y="2887"/>
                </a:cubicBezTo>
                <a:cubicBezTo>
                  <a:pt x="9703" y="2887"/>
                  <a:pt x="9657" y="2894"/>
                  <a:pt x="9613" y="2907"/>
                </a:cubicBezTo>
                <a:lnTo>
                  <a:pt x="8819" y="3161"/>
                </a:lnTo>
                <a:cubicBezTo>
                  <a:pt x="8798" y="3172"/>
                  <a:pt x="8767" y="3182"/>
                  <a:pt x="8745" y="3193"/>
                </a:cubicBezTo>
                <a:cubicBezTo>
                  <a:pt x="8502" y="2780"/>
                  <a:pt x="8196" y="2421"/>
                  <a:pt x="7847" y="2125"/>
                </a:cubicBezTo>
                <a:cubicBezTo>
                  <a:pt x="7857" y="2104"/>
                  <a:pt x="7878" y="2082"/>
                  <a:pt x="7889" y="2051"/>
                </a:cubicBezTo>
                <a:lnTo>
                  <a:pt x="8270" y="1311"/>
                </a:lnTo>
                <a:cubicBezTo>
                  <a:pt x="8386" y="1078"/>
                  <a:pt x="8291" y="792"/>
                  <a:pt x="8069" y="676"/>
                </a:cubicBezTo>
                <a:lnTo>
                  <a:pt x="7318" y="295"/>
                </a:lnTo>
                <a:cubicBezTo>
                  <a:pt x="7250" y="261"/>
                  <a:pt x="7178" y="245"/>
                  <a:pt x="7108" y="245"/>
                </a:cubicBezTo>
                <a:cubicBezTo>
                  <a:pt x="6937" y="245"/>
                  <a:pt x="6773" y="339"/>
                  <a:pt x="6683" y="496"/>
                </a:cubicBezTo>
                <a:lnTo>
                  <a:pt x="6303" y="1247"/>
                </a:lnTo>
                <a:cubicBezTo>
                  <a:pt x="6292" y="1268"/>
                  <a:pt x="6282" y="1289"/>
                  <a:pt x="6271" y="1321"/>
                </a:cubicBezTo>
                <a:cubicBezTo>
                  <a:pt x="5948" y="1234"/>
                  <a:pt x="5612" y="1189"/>
                  <a:pt x="5270" y="1189"/>
                </a:cubicBezTo>
                <a:cubicBezTo>
                  <a:pt x="5153" y="1189"/>
                  <a:pt x="5036" y="1194"/>
                  <a:pt x="4918" y="1205"/>
                </a:cubicBezTo>
                <a:cubicBezTo>
                  <a:pt x="4918" y="1184"/>
                  <a:pt x="4907" y="1152"/>
                  <a:pt x="4907" y="1131"/>
                </a:cubicBezTo>
                <a:lnTo>
                  <a:pt x="4653" y="327"/>
                </a:lnTo>
                <a:cubicBezTo>
                  <a:pt x="4593" y="129"/>
                  <a:pt x="4398" y="0"/>
                  <a:pt x="41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24"/>
          <p:cNvGrpSpPr/>
          <p:nvPr/>
        </p:nvGrpSpPr>
        <p:grpSpPr>
          <a:xfrm>
            <a:off x="501750" y="479912"/>
            <a:ext cx="8140500" cy="4188266"/>
            <a:chOff x="501750" y="479912"/>
            <a:chExt cx="8140500" cy="4188266"/>
          </a:xfrm>
        </p:grpSpPr>
        <p:sp>
          <p:nvSpPr>
            <p:cNvPr id="206" name="Google Shape;206;p24"/>
            <p:cNvSpPr/>
            <p:nvPr/>
          </p:nvSpPr>
          <p:spPr>
            <a:xfrm>
              <a:off x="501750" y="539500"/>
              <a:ext cx="8140500" cy="4069200"/>
            </a:xfrm>
            <a:prstGeom prst="roundRect">
              <a:avLst>
                <a:gd name="adj" fmla="val 2822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" name="Google Shape;207;p24"/>
            <p:cNvGrpSpPr/>
            <p:nvPr/>
          </p:nvGrpSpPr>
          <p:grpSpPr>
            <a:xfrm>
              <a:off x="1469140" y="479912"/>
              <a:ext cx="118495" cy="119191"/>
              <a:chOff x="4512753" y="952912"/>
              <a:chExt cx="118495" cy="119191"/>
            </a:xfrm>
          </p:grpSpPr>
          <p:sp>
            <p:nvSpPr>
              <p:cNvPr id="208" name="Google Shape;208;p24"/>
              <p:cNvSpPr/>
              <p:nvPr/>
            </p:nvSpPr>
            <p:spPr>
              <a:xfrm>
                <a:off x="4540464" y="980619"/>
                <a:ext cx="63074" cy="63776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4"/>
              <p:cNvSpPr/>
              <p:nvPr/>
            </p:nvSpPr>
            <p:spPr>
              <a:xfrm>
                <a:off x="4512753" y="952912"/>
                <a:ext cx="118495" cy="11919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24"/>
            <p:cNvGrpSpPr/>
            <p:nvPr/>
          </p:nvGrpSpPr>
          <p:grpSpPr>
            <a:xfrm>
              <a:off x="7556365" y="4548987"/>
              <a:ext cx="118495" cy="119191"/>
              <a:chOff x="4512753" y="952912"/>
              <a:chExt cx="118495" cy="119191"/>
            </a:xfrm>
          </p:grpSpPr>
          <p:sp>
            <p:nvSpPr>
              <p:cNvPr id="211" name="Google Shape;211;p24"/>
              <p:cNvSpPr/>
              <p:nvPr/>
            </p:nvSpPr>
            <p:spPr>
              <a:xfrm>
                <a:off x="4540464" y="980619"/>
                <a:ext cx="63074" cy="63776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4"/>
              <p:cNvSpPr/>
              <p:nvPr/>
            </p:nvSpPr>
            <p:spPr>
              <a:xfrm>
                <a:off x="4512753" y="952912"/>
                <a:ext cx="118495" cy="11919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bg>
      <p:bgPr>
        <a:solidFill>
          <a:schemeClr val="dk2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/>
          <p:nvPr/>
        </p:nvSpPr>
        <p:spPr>
          <a:xfrm>
            <a:off x="7942124" y="4608568"/>
            <a:ext cx="959003" cy="949573"/>
          </a:xfrm>
          <a:custGeom>
            <a:avLst/>
            <a:gdLst/>
            <a:ahLst/>
            <a:cxnLst/>
            <a:rect l="l" t="t" r="r" b="b"/>
            <a:pathLst>
              <a:path w="10533" h="10430" extrusionOk="0">
                <a:moveTo>
                  <a:pt x="5270" y="3004"/>
                </a:moveTo>
                <a:cubicBezTo>
                  <a:pt x="6208" y="3004"/>
                  <a:pt x="7080" y="3606"/>
                  <a:pt x="7371" y="4546"/>
                </a:cubicBezTo>
                <a:cubicBezTo>
                  <a:pt x="7741" y="5709"/>
                  <a:pt x="7096" y="6957"/>
                  <a:pt x="5933" y="7327"/>
                </a:cubicBezTo>
                <a:cubicBezTo>
                  <a:pt x="5715" y="7395"/>
                  <a:pt x="5494" y="7427"/>
                  <a:pt x="5276" y="7427"/>
                </a:cubicBezTo>
                <a:cubicBezTo>
                  <a:pt x="4333" y="7427"/>
                  <a:pt x="3454" y="6824"/>
                  <a:pt x="3162" y="5879"/>
                </a:cubicBezTo>
                <a:cubicBezTo>
                  <a:pt x="2792" y="4715"/>
                  <a:pt x="3437" y="3478"/>
                  <a:pt x="4600" y="3108"/>
                </a:cubicBezTo>
                <a:cubicBezTo>
                  <a:pt x="4823" y="3037"/>
                  <a:pt x="5048" y="3004"/>
                  <a:pt x="5270" y="3004"/>
                </a:cubicBezTo>
                <a:close/>
                <a:moveTo>
                  <a:pt x="4197" y="0"/>
                </a:moveTo>
                <a:cubicBezTo>
                  <a:pt x="4151" y="0"/>
                  <a:pt x="4106" y="7"/>
                  <a:pt x="4061" y="20"/>
                </a:cubicBezTo>
                <a:lnTo>
                  <a:pt x="3268" y="274"/>
                </a:lnTo>
                <a:cubicBezTo>
                  <a:pt x="3014" y="348"/>
                  <a:pt x="2877" y="623"/>
                  <a:pt x="2961" y="866"/>
                </a:cubicBezTo>
                <a:lnTo>
                  <a:pt x="3215" y="1659"/>
                </a:lnTo>
                <a:cubicBezTo>
                  <a:pt x="3215" y="1691"/>
                  <a:pt x="3226" y="1712"/>
                  <a:pt x="3247" y="1733"/>
                </a:cubicBezTo>
                <a:cubicBezTo>
                  <a:pt x="2834" y="1977"/>
                  <a:pt x="2475" y="2283"/>
                  <a:pt x="2179" y="2643"/>
                </a:cubicBezTo>
                <a:cubicBezTo>
                  <a:pt x="2158" y="2622"/>
                  <a:pt x="2126" y="2611"/>
                  <a:pt x="2105" y="2590"/>
                </a:cubicBezTo>
                <a:lnTo>
                  <a:pt x="1365" y="2209"/>
                </a:lnTo>
                <a:cubicBezTo>
                  <a:pt x="1297" y="2179"/>
                  <a:pt x="1225" y="2162"/>
                  <a:pt x="1155" y="2162"/>
                </a:cubicBezTo>
                <a:cubicBezTo>
                  <a:pt x="1104" y="2162"/>
                  <a:pt x="1054" y="2171"/>
                  <a:pt x="1005" y="2188"/>
                </a:cubicBezTo>
                <a:cubicBezTo>
                  <a:pt x="878" y="2220"/>
                  <a:pt x="783" y="2304"/>
                  <a:pt x="730" y="2421"/>
                </a:cubicBezTo>
                <a:lnTo>
                  <a:pt x="349" y="3161"/>
                </a:lnTo>
                <a:cubicBezTo>
                  <a:pt x="233" y="3394"/>
                  <a:pt x="318" y="3679"/>
                  <a:pt x="550" y="3795"/>
                </a:cubicBezTo>
                <a:lnTo>
                  <a:pt x="1291" y="4176"/>
                </a:lnTo>
                <a:cubicBezTo>
                  <a:pt x="1322" y="4187"/>
                  <a:pt x="1343" y="4197"/>
                  <a:pt x="1375" y="4208"/>
                </a:cubicBezTo>
                <a:cubicBezTo>
                  <a:pt x="1259" y="4641"/>
                  <a:pt x="1217" y="5096"/>
                  <a:pt x="1259" y="5561"/>
                </a:cubicBezTo>
                <a:cubicBezTo>
                  <a:pt x="1227" y="5561"/>
                  <a:pt x="1206" y="5572"/>
                  <a:pt x="1174" y="5572"/>
                </a:cubicBezTo>
                <a:lnTo>
                  <a:pt x="381" y="5826"/>
                </a:lnTo>
                <a:cubicBezTo>
                  <a:pt x="138" y="5910"/>
                  <a:pt x="0" y="6175"/>
                  <a:pt x="75" y="6418"/>
                </a:cubicBezTo>
                <a:lnTo>
                  <a:pt x="328" y="7211"/>
                </a:lnTo>
                <a:cubicBezTo>
                  <a:pt x="388" y="7414"/>
                  <a:pt x="569" y="7543"/>
                  <a:pt x="769" y="7543"/>
                </a:cubicBezTo>
                <a:cubicBezTo>
                  <a:pt x="819" y="7543"/>
                  <a:pt x="870" y="7535"/>
                  <a:pt x="920" y="7518"/>
                </a:cubicBezTo>
                <a:lnTo>
                  <a:pt x="1714" y="7274"/>
                </a:lnTo>
                <a:cubicBezTo>
                  <a:pt x="1735" y="7264"/>
                  <a:pt x="1766" y="7253"/>
                  <a:pt x="1788" y="7243"/>
                </a:cubicBezTo>
                <a:cubicBezTo>
                  <a:pt x="2031" y="7655"/>
                  <a:pt x="2337" y="8004"/>
                  <a:pt x="2686" y="8300"/>
                </a:cubicBezTo>
                <a:cubicBezTo>
                  <a:pt x="2676" y="8321"/>
                  <a:pt x="2655" y="8353"/>
                  <a:pt x="2644" y="8374"/>
                </a:cubicBezTo>
                <a:lnTo>
                  <a:pt x="2263" y="9114"/>
                </a:lnTo>
                <a:cubicBezTo>
                  <a:pt x="2211" y="9231"/>
                  <a:pt x="2200" y="9358"/>
                  <a:pt x="2232" y="9474"/>
                </a:cubicBezTo>
                <a:cubicBezTo>
                  <a:pt x="2274" y="9601"/>
                  <a:pt x="2359" y="9696"/>
                  <a:pt x="2464" y="9749"/>
                </a:cubicBezTo>
                <a:lnTo>
                  <a:pt x="3215" y="10129"/>
                </a:lnTo>
                <a:cubicBezTo>
                  <a:pt x="3279" y="10168"/>
                  <a:pt x="3353" y="10187"/>
                  <a:pt x="3426" y="10187"/>
                </a:cubicBezTo>
                <a:cubicBezTo>
                  <a:pt x="3474" y="10187"/>
                  <a:pt x="3522" y="10178"/>
                  <a:pt x="3564" y="10161"/>
                </a:cubicBezTo>
                <a:cubicBezTo>
                  <a:pt x="3680" y="10129"/>
                  <a:pt x="3786" y="10045"/>
                  <a:pt x="3850" y="9929"/>
                </a:cubicBezTo>
                <a:lnTo>
                  <a:pt x="4230" y="9188"/>
                </a:lnTo>
                <a:cubicBezTo>
                  <a:pt x="4241" y="9157"/>
                  <a:pt x="4251" y="9135"/>
                  <a:pt x="4251" y="9114"/>
                </a:cubicBezTo>
                <a:cubicBezTo>
                  <a:pt x="4581" y="9193"/>
                  <a:pt x="4916" y="9236"/>
                  <a:pt x="5257" y="9236"/>
                </a:cubicBezTo>
                <a:cubicBezTo>
                  <a:pt x="5376" y="9236"/>
                  <a:pt x="5495" y="9231"/>
                  <a:pt x="5615" y="9220"/>
                </a:cubicBezTo>
                <a:cubicBezTo>
                  <a:pt x="5615" y="9252"/>
                  <a:pt x="5615" y="9273"/>
                  <a:pt x="5626" y="9305"/>
                </a:cubicBezTo>
                <a:lnTo>
                  <a:pt x="5880" y="10098"/>
                </a:lnTo>
                <a:cubicBezTo>
                  <a:pt x="5939" y="10301"/>
                  <a:pt x="6120" y="10429"/>
                  <a:pt x="6320" y="10429"/>
                </a:cubicBezTo>
                <a:cubicBezTo>
                  <a:pt x="6370" y="10429"/>
                  <a:pt x="6421" y="10421"/>
                  <a:pt x="6472" y="10404"/>
                </a:cubicBezTo>
                <a:lnTo>
                  <a:pt x="7265" y="10151"/>
                </a:lnTo>
                <a:cubicBezTo>
                  <a:pt x="7508" y="10077"/>
                  <a:pt x="7646" y="9812"/>
                  <a:pt x="7572" y="9569"/>
                </a:cubicBezTo>
                <a:lnTo>
                  <a:pt x="7318" y="8765"/>
                </a:lnTo>
                <a:cubicBezTo>
                  <a:pt x="7318" y="8744"/>
                  <a:pt x="7297" y="8713"/>
                  <a:pt x="7286" y="8691"/>
                </a:cubicBezTo>
                <a:cubicBezTo>
                  <a:pt x="7699" y="8459"/>
                  <a:pt x="8058" y="8142"/>
                  <a:pt x="8354" y="7793"/>
                </a:cubicBezTo>
                <a:cubicBezTo>
                  <a:pt x="8375" y="7803"/>
                  <a:pt x="8397" y="7824"/>
                  <a:pt x="8428" y="7835"/>
                </a:cubicBezTo>
                <a:lnTo>
                  <a:pt x="9168" y="8216"/>
                </a:lnTo>
                <a:cubicBezTo>
                  <a:pt x="9237" y="8253"/>
                  <a:pt x="9308" y="8268"/>
                  <a:pt x="9379" y="8268"/>
                </a:cubicBezTo>
                <a:cubicBezTo>
                  <a:pt x="9430" y="8268"/>
                  <a:pt x="9480" y="8260"/>
                  <a:pt x="9528" y="8247"/>
                </a:cubicBezTo>
                <a:cubicBezTo>
                  <a:pt x="9644" y="8205"/>
                  <a:pt x="9739" y="8131"/>
                  <a:pt x="9803" y="8015"/>
                </a:cubicBezTo>
                <a:lnTo>
                  <a:pt x="10184" y="7274"/>
                </a:lnTo>
                <a:cubicBezTo>
                  <a:pt x="10300" y="7042"/>
                  <a:pt x="10205" y="6756"/>
                  <a:pt x="9983" y="6640"/>
                </a:cubicBezTo>
                <a:lnTo>
                  <a:pt x="9232" y="6259"/>
                </a:lnTo>
                <a:cubicBezTo>
                  <a:pt x="9211" y="6238"/>
                  <a:pt x="9190" y="6228"/>
                  <a:pt x="9158" y="6228"/>
                </a:cubicBezTo>
                <a:cubicBezTo>
                  <a:pt x="9274" y="5794"/>
                  <a:pt x="9316" y="5329"/>
                  <a:pt x="9274" y="4874"/>
                </a:cubicBezTo>
                <a:cubicBezTo>
                  <a:pt x="9295" y="4863"/>
                  <a:pt x="9327" y="4863"/>
                  <a:pt x="9348" y="4853"/>
                </a:cubicBezTo>
                <a:lnTo>
                  <a:pt x="10152" y="4599"/>
                </a:lnTo>
                <a:cubicBezTo>
                  <a:pt x="10395" y="4525"/>
                  <a:pt x="10533" y="4261"/>
                  <a:pt x="10459" y="4007"/>
                </a:cubicBezTo>
                <a:lnTo>
                  <a:pt x="10205" y="3214"/>
                </a:lnTo>
                <a:cubicBezTo>
                  <a:pt x="10144" y="3015"/>
                  <a:pt x="9950" y="2887"/>
                  <a:pt x="9748" y="2887"/>
                </a:cubicBezTo>
                <a:cubicBezTo>
                  <a:pt x="9703" y="2887"/>
                  <a:pt x="9657" y="2894"/>
                  <a:pt x="9613" y="2907"/>
                </a:cubicBezTo>
                <a:lnTo>
                  <a:pt x="8819" y="3161"/>
                </a:lnTo>
                <a:cubicBezTo>
                  <a:pt x="8798" y="3172"/>
                  <a:pt x="8767" y="3182"/>
                  <a:pt x="8745" y="3193"/>
                </a:cubicBezTo>
                <a:cubicBezTo>
                  <a:pt x="8502" y="2780"/>
                  <a:pt x="8196" y="2421"/>
                  <a:pt x="7847" y="2125"/>
                </a:cubicBezTo>
                <a:cubicBezTo>
                  <a:pt x="7857" y="2104"/>
                  <a:pt x="7878" y="2082"/>
                  <a:pt x="7889" y="2051"/>
                </a:cubicBezTo>
                <a:lnTo>
                  <a:pt x="8270" y="1311"/>
                </a:lnTo>
                <a:cubicBezTo>
                  <a:pt x="8386" y="1078"/>
                  <a:pt x="8291" y="792"/>
                  <a:pt x="8069" y="676"/>
                </a:cubicBezTo>
                <a:lnTo>
                  <a:pt x="7318" y="295"/>
                </a:lnTo>
                <a:cubicBezTo>
                  <a:pt x="7250" y="261"/>
                  <a:pt x="7178" y="245"/>
                  <a:pt x="7108" y="245"/>
                </a:cubicBezTo>
                <a:cubicBezTo>
                  <a:pt x="6937" y="245"/>
                  <a:pt x="6773" y="339"/>
                  <a:pt x="6683" y="496"/>
                </a:cubicBezTo>
                <a:lnTo>
                  <a:pt x="6303" y="1247"/>
                </a:lnTo>
                <a:cubicBezTo>
                  <a:pt x="6292" y="1268"/>
                  <a:pt x="6282" y="1289"/>
                  <a:pt x="6271" y="1321"/>
                </a:cubicBezTo>
                <a:cubicBezTo>
                  <a:pt x="5948" y="1234"/>
                  <a:pt x="5612" y="1189"/>
                  <a:pt x="5270" y="1189"/>
                </a:cubicBezTo>
                <a:cubicBezTo>
                  <a:pt x="5153" y="1189"/>
                  <a:pt x="5036" y="1194"/>
                  <a:pt x="4918" y="1205"/>
                </a:cubicBezTo>
                <a:cubicBezTo>
                  <a:pt x="4918" y="1184"/>
                  <a:pt x="4907" y="1152"/>
                  <a:pt x="4907" y="1131"/>
                </a:cubicBezTo>
                <a:lnTo>
                  <a:pt x="4653" y="327"/>
                </a:lnTo>
                <a:cubicBezTo>
                  <a:pt x="4593" y="129"/>
                  <a:pt x="4398" y="0"/>
                  <a:pt x="41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5"/>
          <p:cNvSpPr/>
          <p:nvPr/>
        </p:nvSpPr>
        <p:spPr>
          <a:xfrm>
            <a:off x="-132025" y="-288800"/>
            <a:ext cx="854400" cy="828300"/>
          </a:xfrm>
          <a:prstGeom prst="roundRect">
            <a:avLst>
              <a:gd name="adj" fmla="val 16923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720000" y="1401575"/>
            <a:ext cx="5490600" cy="30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54906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56" name="Google Shape;56;p7"/>
          <p:cNvGrpSpPr/>
          <p:nvPr/>
        </p:nvGrpSpPr>
        <p:grpSpPr>
          <a:xfrm>
            <a:off x="-352400" y="4605970"/>
            <a:ext cx="4924200" cy="700380"/>
            <a:chOff x="-352400" y="4682170"/>
            <a:chExt cx="4924200" cy="700380"/>
          </a:xfrm>
        </p:grpSpPr>
        <p:sp>
          <p:nvSpPr>
            <p:cNvPr id="57" name="Google Shape;57;p7"/>
            <p:cNvSpPr/>
            <p:nvPr/>
          </p:nvSpPr>
          <p:spPr>
            <a:xfrm>
              <a:off x="-352400" y="4740550"/>
              <a:ext cx="4924200" cy="642000"/>
            </a:xfrm>
            <a:prstGeom prst="roundRect">
              <a:avLst>
                <a:gd name="adj" fmla="val 19198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" name="Google Shape;58;p7"/>
            <p:cNvGrpSpPr/>
            <p:nvPr/>
          </p:nvGrpSpPr>
          <p:grpSpPr>
            <a:xfrm>
              <a:off x="768028" y="4682170"/>
              <a:ext cx="118495" cy="119191"/>
              <a:chOff x="4512753" y="952912"/>
              <a:chExt cx="118495" cy="119191"/>
            </a:xfrm>
          </p:grpSpPr>
          <p:sp>
            <p:nvSpPr>
              <p:cNvPr id="59" name="Google Shape;59;p7"/>
              <p:cNvSpPr/>
              <p:nvPr/>
            </p:nvSpPr>
            <p:spPr>
              <a:xfrm>
                <a:off x="4540464" y="980619"/>
                <a:ext cx="63074" cy="63776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7"/>
              <p:cNvSpPr/>
              <p:nvPr/>
            </p:nvSpPr>
            <p:spPr>
              <a:xfrm>
                <a:off x="4512753" y="952912"/>
                <a:ext cx="118495" cy="11919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1714950" y="1460850"/>
            <a:ext cx="57141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/>
          <p:nvPr/>
        </p:nvSpPr>
        <p:spPr>
          <a:xfrm>
            <a:off x="7120179" y="-440699"/>
            <a:ext cx="2393100" cy="828300"/>
          </a:xfrm>
          <a:prstGeom prst="roundRect">
            <a:avLst>
              <a:gd name="adj" fmla="val 16923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/>
          <p:nvPr/>
        </p:nvSpPr>
        <p:spPr>
          <a:xfrm>
            <a:off x="8535000" y="141154"/>
            <a:ext cx="804590" cy="796696"/>
          </a:xfrm>
          <a:custGeom>
            <a:avLst/>
            <a:gdLst/>
            <a:ahLst/>
            <a:cxnLst/>
            <a:rect l="l" t="t" r="r" b="b"/>
            <a:pathLst>
              <a:path w="10533" h="10430" extrusionOk="0">
                <a:moveTo>
                  <a:pt x="5270" y="3004"/>
                </a:moveTo>
                <a:cubicBezTo>
                  <a:pt x="6208" y="3004"/>
                  <a:pt x="7080" y="3606"/>
                  <a:pt x="7371" y="4546"/>
                </a:cubicBezTo>
                <a:cubicBezTo>
                  <a:pt x="7741" y="5709"/>
                  <a:pt x="7096" y="6957"/>
                  <a:pt x="5933" y="7327"/>
                </a:cubicBezTo>
                <a:cubicBezTo>
                  <a:pt x="5715" y="7395"/>
                  <a:pt x="5494" y="7427"/>
                  <a:pt x="5276" y="7427"/>
                </a:cubicBezTo>
                <a:cubicBezTo>
                  <a:pt x="4333" y="7427"/>
                  <a:pt x="3454" y="6824"/>
                  <a:pt x="3162" y="5879"/>
                </a:cubicBezTo>
                <a:cubicBezTo>
                  <a:pt x="2792" y="4715"/>
                  <a:pt x="3437" y="3478"/>
                  <a:pt x="4600" y="3108"/>
                </a:cubicBezTo>
                <a:cubicBezTo>
                  <a:pt x="4823" y="3037"/>
                  <a:pt x="5048" y="3004"/>
                  <a:pt x="5270" y="3004"/>
                </a:cubicBezTo>
                <a:close/>
                <a:moveTo>
                  <a:pt x="4197" y="0"/>
                </a:moveTo>
                <a:cubicBezTo>
                  <a:pt x="4151" y="0"/>
                  <a:pt x="4106" y="7"/>
                  <a:pt x="4061" y="20"/>
                </a:cubicBezTo>
                <a:lnTo>
                  <a:pt x="3268" y="274"/>
                </a:lnTo>
                <a:cubicBezTo>
                  <a:pt x="3014" y="348"/>
                  <a:pt x="2877" y="623"/>
                  <a:pt x="2961" y="866"/>
                </a:cubicBezTo>
                <a:lnTo>
                  <a:pt x="3215" y="1659"/>
                </a:lnTo>
                <a:cubicBezTo>
                  <a:pt x="3215" y="1691"/>
                  <a:pt x="3226" y="1712"/>
                  <a:pt x="3247" y="1733"/>
                </a:cubicBezTo>
                <a:cubicBezTo>
                  <a:pt x="2834" y="1977"/>
                  <a:pt x="2475" y="2283"/>
                  <a:pt x="2179" y="2643"/>
                </a:cubicBezTo>
                <a:cubicBezTo>
                  <a:pt x="2158" y="2622"/>
                  <a:pt x="2126" y="2611"/>
                  <a:pt x="2105" y="2590"/>
                </a:cubicBezTo>
                <a:lnTo>
                  <a:pt x="1365" y="2209"/>
                </a:lnTo>
                <a:cubicBezTo>
                  <a:pt x="1297" y="2179"/>
                  <a:pt x="1225" y="2162"/>
                  <a:pt x="1155" y="2162"/>
                </a:cubicBezTo>
                <a:cubicBezTo>
                  <a:pt x="1104" y="2162"/>
                  <a:pt x="1054" y="2171"/>
                  <a:pt x="1005" y="2188"/>
                </a:cubicBezTo>
                <a:cubicBezTo>
                  <a:pt x="878" y="2220"/>
                  <a:pt x="783" y="2304"/>
                  <a:pt x="730" y="2421"/>
                </a:cubicBezTo>
                <a:lnTo>
                  <a:pt x="349" y="3161"/>
                </a:lnTo>
                <a:cubicBezTo>
                  <a:pt x="233" y="3394"/>
                  <a:pt x="318" y="3679"/>
                  <a:pt x="550" y="3795"/>
                </a:cubicBezTo>
                <a:lnTo>
                  <a:pt x="1291" y="4176"/>
                </a:lnTo>
                <a:cubicBezTo>
                  <a:pt x="1322" y="4187"/>
                  <a:pt x="1343" y="4197"/>
                  <a:pt x="1375" y="4208"/>
                </a:cubicBezTo>
                <a:cubicBezTo>
                  <a:pt x="1259" y="4641"/>
                  <a:pt x="1217" y="5096"/>
                  <a:pt x="1259" y="5561"/>
                </a:cubicBezTo>
                <a:cubicBezTo>
                  <a:pt x="1227" y="5561"/>
                  <a:pt x="1206" y="5572"/>
                  <a:pt x="1174" y="5572"/>
                </a:cubicBezTo>
                <a:lnTo>
                  <a:pt x="381" y="5826"/>
                </a:lnTo>
                <a:cubicBezTo>
                  <a:pt x="138" y="5910"/>
                  <a:pt x="0" y="6175"/>
                  <a:pt x="75" y="6418"/>
                </a:cubicBezTo>
                <a:lnTo>
                  <a:pt x="328" y="7211"/>
                </a:lnTo>
                <a:cubicBezTo>
                  <a:pt x="388" y="7414"/>
                  <a:pt x="569" y="7543"/>
                  <a:pt x="769" y="7543"/>
                </a:cubicBezTo>
                <a:cubicBezTo>
                  <a:pt x="819" y="7543"/>
                  <a:pt x="870" y="7535"/>
                  <a:pt x="920" y="7518"/>
                </a:cubicBezTo>
                <a:lnTo>
                  <a:pt x="1714" y="7274"/>
                </a:lnTo>
                <a:cubicBezTo>
                  <a:pt x="1735" y="7264"/>
                  <a:pt x="1766" y="7253"/>
                  <a:pt x="1788" y="7243"/>
                </a:cubicBezTo>
                <a:cubicBezTo>
                  <a:pt x="2031" y="7655"/>
                  <a:pt x="2337" y="8004"/>
                  <a:pt x="2686" y="8300"/>
                </a:cubicBezTo>
                <a:cubicBezTo>
                  <a:pt x="2676" y="8321"/>
                  <a:pt x="2655" y="8353"/>
                  <a:pt x="2644" y="8374"/>
                </a:cubicBezTo>
                <a:lnTo>
                  <a:pt x="2263" y="9114"/>
                </a:lnTo>
                <a:cubicBezTo>
                  <a:pt x="2211" y="9231"/>
                  <a:pt x="2200" y="9358"/>
                  <a:pt x="2232" y="9474"/>
                </a:cubicBezTo>
                <a:cubicBezTo>
                  <a:pt x="2274" y="9601"/>
                  <a:pt x="2359" y="9696"/>
                  <a:pt x="2464" y="9749"/>
                </a:cubicBezTo>
                <a:lnTo>
                  <a:pt x="3215" y="10129"/>
                </a:lnTo>
                <a:cubicBezTo>
                  <a:pt x="3279" y="10168"/>
                  <a:pt x="3353" y="10187"/>
                  <a:pt x="3426" y="10187"/>
                </a:cubicBezTo>
                <a:cubicBezTo>
                  <a:pt x="3474" y="10187"/>
                  <a:pt x="3522" y="10178"/>
                  <a:pt x="3564" y="10161"/>
                </a:cubicBezTo>
                <a:cubicBezTo>
                  <a:pt x="3680" y="10129"/>
                  <a:pt x="3786" y="10045"/>
                  <a:pt x="3850" y="9929"/>
                </a:cubicBezTo>
                <a:lnTo>
                  <a:pt x="4230" y="9188"/>
                </a:lnTo>
                <a:cubicBezTo>
                  <a:pt x="4241" y="9157"/>
                  <a:pt x="4251" y="9135"/>
                  <a:pt x="4251" y="9114"/>
                </a:cubicBezTo>
                <a:cubicBezTo>
                  <a:pt x="4581" y="9193"/>
                  <a:pt x="4916" y="9236"/>
                  <a:pt x="5257" y="9236"/>
                </a:cubicBezTo>
                <a:cubicBezTo>
                  <a:pt x="5376" y="9236"/>
                  <a:pt x="5495" y="9231"/>
                  <a:pt x="5615" y="9220"/>
                </a:cubicBezTo>
                <a:cubicBezTo>
                  <a:pt x="5615" y="9252"/>
                  <a:pt x="5615" y="9273"/>
                  <a:pt x="5626" y="9305"/>
                </a:cubicBezTo>
                <a:lnTo>
                  <a:pt x="5880" y="10098"/>
                </a:lnTo>
                <a:cubicBezTo>
                  <a:pt x="5939" y="10301"/>
                  <a:pt x="6120" y="10429"/>
                  <a:pt x="6320" y="10429"/>
                </a:cubicBezTo>
                <a:cubicBezTo>
                  <a:pt x="6370" y="10429"/>
                  <a:pt x="6421" y="10421"/>
                  <a:pt x="6472" y="10404"/>
                </a:cubicBezTo>
                <a:lnTo>
                  <a:pt x="7265" y="10151"/>
                </a:lnTo>
                <a:cubicBezTo>
                  <a:pt x="7508" y="10077"/>
                  <a:pt x="7646" y="9812"/>
                  <a:pt x="7572" y="9569"/>
                </a:cubicBezTo>
                <a:lnTo>
                  <a:pt x="7318" y="8765"/>
                </a:lnTo>
                <a:cubicBezTo>
                  <a:pt x="7318" y="8744"/>
                  <a:pt x="7297" y="8713"/>
                  <a:pt x="7286" y="8691"/>
                </a:cubicBezTo>
                <a:cubicBezTo>
                  <a:pt x="7699" y="8459"/>
                  <a:pt x="8058" y="8142"/>
                  <a:pt x="8354" y="7793"/>
                </a:cubicBezTo>
                <a:cubicBezTo>
                  <a:pt x="8375" y="7803"/>
                  <a:pt x="8397" y="7824"/>
                  <a:pt x="8428" y="7835"/>
                </a:cubicBezTo>
                <a:lnTo>
                  <a:pt x="9168" y="8216"/>
                </a:lnTo>
                <a:cubicBezTo>
                  <a:pt x="9237" y="8253"/>
                  <a:pt x="9308" y="8268"/>
                  <a:pt x="9379" y="8268"/>
                </a:cubicBezTo>
                <a:cubicBezTo>
                  <a:pt x="9430" y="8268"/>
                  <a:pt x="9480" y="8260"/>
                  <a:pt x="9528" y="8247"/>
                </a:cubicBezTo>
                <a:cubicBezTo>
                  <a:pt x="9644" y="8205"/>
                  <a:pt x="9739" y="8131"/>
                  <a:pt x="9803" y="8015"/>
                </a:cubicBezTo>
                <a:lnTo>
                  <a:pt x="10184" y="7274"/>
                </a:lnTo>
                <a:cubicBezTo>
                  <a:pt x="10300" y="7042"/>
                  <a:pt x="10205" y="6756"/>
                  <a:pt x="9983" y="6640"/>
                </a:cubicBezTo>
                <a:lnTo>
                  <a:pt x="9232" y="6259"/>
                </a:lnTo>
                <a:cubicBezTo>
                  <a:pt x="9211" y="6238"/>
                  <a:pt x="9190" y="6228"/>
                  <a:pt x="9158" y="6228"/>
                </a:cubicBezTo>
                <a:cubicBezTo>
                  <a:pt x="9274" y="5794"/>
                  <a:pt x="9316" y="5329"/>
                  <a:pt x="9274" y="4874"/>
                </a:cubicBezTo>
                <a:cubicBezTo>
                  <a:pt x="9295" y="4863"/>
                  <a:pt x="9327" y="4863"/>
                  <a:pt x="9348" y="4853"/>
                </a:cubicBezTo>
                <a:lnTo>
                  <a:pt x="10152" y="4599"/>
                </a:lnTo>
                <a:cubicBezTo>
                  <a:pt x="10395" y="4525"/>
                  <a:pt x="10533" y="4261"/>
                  <a:pt x="10459" y="4007"/>
                </a:cubicBezTo>
                <a:lnTo>
                  <a:pt x="10205" y="3214"/>
                </a:lnTo>
                <a:cubicBezTo>
                  <a:pt x="10144" y="3015"/>
                  <a:pt x="9950" y="2887"/>
                  <a:pt x="9748" y="2887"/>
                </a:cubicBezTo>
                <a:cubicBezTo>
                  <a:pt x="9703" y="2887"/>
                  <a:pt x="9657" y="2894"/>
                  <a:pt x="9613" y="2907"/>
                </a:cubicBezTo>
                <a:lnTo>
                  <a:pt x="8819" y="3161"/>
                </a:lnTo>
                <a:cubicBezTo>
                  <a:pt x="8798" y="3172"/>
                  <a:pt x="8767" y="3182"/>
                  <a:pt x="8745" y="3193"/>
                </a:cubicBezTo>
                <a:cubicBezTo>
                  <a:pt x="8502" y="2780"/>
                  <a:pt x="8196" y="2421"/>
                  <a:pt x="7847" y="2125"/>
                </a:cubicBezTo>
                <a:cubicBezTo>
                  <a:pt x="7857" y="2104"/>
                  <a:pt x="7878" y="2082"/>
                  <a:pt x="7889" y="2051"/>
                </a:cubicBezTo>
                <a:lnTo>
                  <a:pt x="8270" y="1311"/>
                </a:lnTo>
                <a:cubicBezTo>
                  <a:pt x="8386" y="1078"/>
                  <a:pt x="8291" y="792"/>
                  <a:pt x="8069" y="676"/>
                </a:cubicBezTo>
                <a:lnTo>
                  <a:pt x="7318" y="295"/>
                </a:lnTo>
                <a:cubicBezTo>
                  <a:pt x="7250" y="261"/>
                  <a:pt x="7178" y="245"/>
                  <a:pt x="7108" y="245"/>
                </a:cubicBezTo>
                <a:cubicBezTo>
                  <a:pt x="6937" y="245"/>
                  <a:pt x="6773" y="339"/>
                  <a:pt x="6683" y="496"/>
                </a:cubicBezTo>
                <a:lnTo>
                  <a:pt x="6303" y="1247"/>
                </a:lnTo>
                <a:cubicBezTo>
                  <a:pt x="6292" y="1268"/>
                  <a:pt x="6282" y="1289"/>
                  <a:pt x="6271" y="1321"/>
                </a:cubicBezTo>
                <a:cubicBezTo>
                  <a:pt x="5948" y="1234"/>
                  <a:pt x="5612" y="1189"/>
                  <a:pt x="5270" y="1189"/>
                </a:cubicBezTo>
                <a:cubicBezTo>
                  <a:pt x="5153" y="1189"/>
                  <a:pt x="5036" y="1194"/>
                  <a:pt x="4918" y="1205"/>
                </a:cubicBezTo>
                <a:cubicBezTo>
                  <a:pt x="4918" y="1184"/>
                  <a:pt x="4907" y="1152"/>
                  <a:pt x="4907" y="1131"/>
                </a:cubicBezTo>
                <a:lnTo>
                  <a:pt x="4653" y="327"/>
                </a:lnTo>
                <a:cubicBezTo>
                  <a:pt x="4593" y="129"/>
                  <a:pt x="4398" y="0"/>
                  <a:pt x="41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8"/>
          <p:cNvSpPr/>
          <p:nvPr/>
        </p:nvSpPr>
        <p:spPr>
          <a:xfrm>
            <a:off x="-444000" y="4082675"/>
            <a:ext cx="1413265" cy="1399393"/>
          </a:xfrm>
          <a:custGeom>
            <a:avLst/>
            <a:gdLst/>
            <a:ahLst/>
            <a:cxnLst/>
            <a:rect l="l" t="t" r="r" b="b"/>
            <a:pathLst>
              <a:path w="10533" h="10430" extrusionOk="0">
                <a:moveTo>
                  <a:pt x="5270" y="3004"/>
                </a:moveTo>
                <a:cubicBezTo>
                  <a:pt x="6208" y="3004"/>
                  <a:pt x="7080" y="3606"/>
                  <a:pt x="7371" y="4546"/>
                </a:cubicBezTo>
                <a:cubicBezTo>
                  <a:pt x="7741" y="5709"/>
                  <a:pt x="7096" y="6957"/>
                  <a:pt x="5933" y="7327"/>
                </a:cubicBezTo>
                <a:cubicBezTo>
                  <a:pt x="5715" y="7395"/>
                  <a:pt x="5494" y="7427"/>
                  <a:pt x="5276" y="7427"/>
                </a:cubicBezTo>
                <a:cubicBezTo>
                  <a:pt x="4333" y="7427"/>
                  <a:pt x="3454" y="6824"/>
                  <a:pt x="3162" y="5879"/>
                </a:cubicBezTo>
                <a:cubicBezTo>
                  <a:pt x="2792" y="4715"/>
                  <a:pt x="3437" y="3478"/>
                  <a:pt x="4600" y="3108"/>
                </a:cubicBezTo>
                <a:cubicBezTo>
                  <a:pt x="4823" y="3037"/>
                  <a:pt x="5048" y="3004"/>
                  <a:pt x="5270" y="3004"/>
                </a:cubicBezTo>
                <a:close/>
                <a:moveTo>
                  <a:pt x="4197" y="0"/>
                </a:moveTo>
                <a:cubicBezTo>
                  <a:pt x="4151" y="0"/>
                  <a:pt x="4106" y="7"/>
                  <a:pt x="4061" y="20"/>
                </a:cubicBezTo>
                <a:lnTo>
                  <a:pt x="3268" y="274"/>
                </a:lnTo>
                <a:cubicBezTo>
                  <a:pt x="3014" y="348"/>
                  <a:pt x="2877" y="623"/>
                  <a:pt x="2961" y="866"/>
                </a:cubicBezTo>
                <a:lnTo>
                  <a:pt x="3215" y="1659"/>
                </a:lnTo>
                <a:cubicBezTo>
                  <a:pt x="3215" y="1691"/>
                  <a:pt x="3226" y="1712"/>
                  <a:pt x="3247" y="1733"/>
                </a:cubicBezTo>
                <a:cubicBezTo>
                  <a:pt x="2834" y="1977"/>
                  <a:pt x="2475" y="2283"/>
                  <a:pt x="2179" y="2643"/>
                </a:cubicBezTo>
                <a:cubicBezTo>
                  <a:pt x="2158" y="2622"/>
                  <a:pt x="2126" y="2611"/>
                  <a:pt x="2105" y="2590"/>
                </a:cubicBezTo>
                <a:lnTo>
                  <a:pt x="1365" y="2209"/>
                </a:lnTo>
                <a:cubicBezTo>
                  <a:pt x="1297" y="2179"/>
                  <a:pt x="1225" y="2162"/>
                  <a:pt x="1155" y="2162"/>
                </a:cubicBezTo>
                <a:cubicBezTo>
                  <a:pt x="1104" y="2162"/>
                  <a:pt x="1054" y="2171"/>
                  <a:pt x="1005" y="2188"/>
                </a:cubicBezTo>
                <a:cubicBezTo>
                  <a:pt x="878" y="2220"/>
                  <a:pt x="783" y="2304"/>
                  <a:pt x="730" y="2421"/>
                </a:cubicBezTo>
                <a:lnTo>
                  <a:pt x="349" y="3161"/>
                </a:lnTo>
                <a:cubicBezTo>
                  <a:pt x="233" y="3394"/>
                  <a:pt x="318" y="3679"/>
                  <a:pt x="550" y="3795"/>
                </a:cubicBezTo>
                <a:lnTo>
                  <a:pt x="1291" y="4176"/>
                </a:lnTo>
                <a:cubicBezTo>
                  <a:pt x="1322" y="4187"/>
                  <a:pt x="1343" y="4197"/>
                  <a:pt x="1375" y="4208"/>
                </a:cubicBezTo>
                <a:cubicBezTo>
                  <a:pt x="1259" y="4641"/>
                  <a:pt x="1217" y="5096"/>
                  <a:pt x="1259" y="5561"/>
                </a:cubicBezTo>
                <a:cubicBezTo>
                  <a:pt x="1227" y="5561"/>
                  <a:pt x="1206" y="5572"/>
                  <a:pt x="1174" y="5572"/>
                </a:cubicBezTo>
                <a:lnTo>
                  <a:pt x="381" y="5826"/>
                </a:lnTo>
                <a:cubicBezTo>
                  <a:pt x="138" y="5910"/>
                  <a:pt x="0" y="6175"/>
                  <a:pt x="75" y="6418"/>
                </a:cubicBezTo>
                <a:lnTo>
                  <a:pt x="328" y="7211"/>
                </a:lnTo>
                <a:cubicBezTo>
                  <a:pt x="388" y="7414"/>
                  <a:pt x="569" y="7543"/>
                  <a:pt x="769" y="7543"/>
                </a:cubicBezTo>
                <a:cubicBezTo>
                  <a:pt x="819" y="7543"/>
                  <a:pt x="870" y="7535"/>
                  <a:pt x="920" y="7518"/>
                </a:cubicBezTo>
                <a:lnTo>
                  <a:pt x="1714" y="7274"/>
                </a:lnTo>
                <a:cubicBezTo>
                  <a:pt x="1735" y="7264"/>
                  <a:pt x="1766" y="7253"/>
                  <a:pt x="1788" y="7243"/>
                </a:cubicBezTo>
                <a:cubicBezTo>
                  <a:pt x="2031" y="7655"/>
                  <a:pt x="2337" y="8004"/>
                  <a:pt x="2686" y="8300"/>
                </a:cubicBezTo>
                <a:cubicBezTo>
                  <a:pt x="2676" y="8321"/>
                  <a:pt x="2655" y="8353"/>
                  <a:pt x="2644" y="8374"/>
                </a:cubicBezTo>
                <a:lnTo>
                  <a:pt x="2263" y="9114"/>
                </a:lnTo>
                <a:cubicBezTo>
                  <a:pt x="2211" y="9231"/>
                  <a:pt x="2200" y="9358"/>
                  <a:pt x="2232" y="9474"/>
                </a:cubicBezTo>
                <a:cubicBezTo>
                  <a:pt x="2274" y="9601"/>
                  <a:pt x="2359" y="9696"/>
                  <a:pt x="2464" y="9749"/>
                </a:cubicBezTo>
                <a:lnTo>
                  <a:pt x="3215" y="10129"/>
                </a:lnTo>
                <a:cubicBezTo>
                  <a:pt x="3279" y="10168"/>
                  <a:pt x="3353" y="10187"/>
                  <a:pt x="3426" y="10187"/>
                </a:cubicBezTo>
                <a:cubicBezTo>
                  <a:pt x="3474" y="10187"/>
                  <a:pt x="3522" y="10178"/>
                  <a:pt x="3564" y="10161"/>
                </a:cubicBezTo>
                <a:cubicBezTo>
                  <a:pt x="3680" y="10129"/>
                  <a:pt x="3786" y="10045"/>
                  <a:pt x="3850" y="9929"/>
                </a:cubicBezTo>
                <a:lnTo>
                  <a:pt x="4230" y="9188"/>
                </a:lnTo>
                <a:cubicBezTo>
                  <a:pt x="4241" y="9157"/>
                  <a:pt x="4251" y="9135"/>
                  <a:pt x="4251" y="9114"/>
                </a:cubicBezTo>
                <a:cubicBezTo>
                  <a:pt x="4581" y="9193"/>
                  <a:pt x="4916" y="9236"/>
                  <a:pt x="5257" y="9236"/>
                </a:cubicBezTo>
                <a:cubicBezTo>
                  <a:pt x="5376" y="9236"/>
                  <a:pt x="5495" y="9231"/>
                  <a:pt x="5615" y="9220"/>
                </a:cubicBezTo>
                <a:cubicBezTo>
                  <a:pt x="5615" y="9252"/>
                  <a:pt x="5615" y="9273"/>
                  <a:pt x="5626" y="9305"/>
                </a:cubicBezTo>
                <a:lnTo>
                  <a:pt x="5880" y="10098"/>
                </a:lnTo>
                <a:cubicBezTo>
                  <a:pt x="5939" y="10301"/>
                  <a:pt x="6120" y="10429"/>
                  <a:pt x="6320" y="10429"/>
                </a:cubicBezTo>
                <a:cubicBezTo>
                  <a:pt x="6370" y="10429"/>
                  <a:pt x="6421" y="10421"/>
                  <a:pt x="6472" y="10404"/>
                </a:cubicBezTo>
                <a:lnTo>
                  <a:pt x="7265" y="10151"/>
                </a:lnTo>
                <a:cubicBezTo>
                  <a:pt x="7508" y="10077"/>
                  <a:pt x="7646" y="9812"/>
                  <a:pt x="7572" y="9569"/>
                </a:cubicBezTo>
                <a:lnTo>
                  <a:pt x="7318" y="8765"/>
                </a:lnTo>
                <a:cubicBezTo>
                  <a:pt x="7318" y="8744"/>
                  <a:pt x="7297" y="8713"/>
                  <a:pt x="7286" y="8691"/>
                </a:cubicBezTo>
                <a:cubicBezTo>
                  <a:pt x="7699" y="8459"/>
                  <a:pt x="8058" y="8142"/>
                  <a:pt x="8354" y="7793"/>
                </a:cubicBezTo>
                <a:cubicBezTo>
                  <a:pt x="8375" y="7803"/>
                  <a:pt x="8397" y="7824"/>
                  <a:pt x="8428" y="7835"/>
                </a:cubicBezTo>
                <a:lnTo>
                  <a:pt x="9168" y="8216"/>
                </a:lnTo>
                <a:cubicBezTo>
                  <a:pt x="9237" y="8253"/>
                  <a:pt x="9308" y="8268"/>
                  <a:pt x="9379" y="8268"/>
                </a:cubicBezTo>
                <a:cubicBezTo>
                  <a:pt x="9430" y="8268"/>
                  <a:pt x="9480" y="8260"/>
                  <a:pt x="9528" y="8247"/>
                </a:cubicBezTo>
                <a:cubicBezTo>
                  <a:pt x="9644" y="8205"/>
                  <a:pt x="9739" y="8131"/>
                  <a:pt x="9803" y="8015"/>
                </a:cubicBezTo>
                <a:lnTo>
                  <a:pt x="10184" y="7274"/>
                </a:lnTo>
                <a:cubicBezTo>
                  <a:pt x="10300" y="7042"/>
                  <a:pt x="10205" y="6756"/>
                  <a:pt x="9983" y="6640"/>
                </a:cubicBezTo>
                <a:lnTo>
                  <a:pt x="9232" y="6259"/>
                </a:lnTo>
                <a:cubicBezTo>
                  <a:pt x="9211" y="6238"/>
                  <a:pt x="9190" y="6228"/>
                  <a:pt x="9158" y="6228"/>
                </a:cubicBezTo>
                <a:cubicBezTo>
                  <a:pt x="9274" y="5794"/>
                  <a:pt x="9316" y="5329"/>
                  <a:pt x="9274" y="4874"/>
                </a:cubicBezTo>
                <a:cubicBezTo>
                  <a:pt x="9295" y="4863"/>
                  <a:pt x="9327" y="4863"/>
                  <a:pt x="9348" y="4853"/>
                </a:cubicBezTo>
                <a:lnTo>
                  <a:pt x="10152" y="4599"/>
                </a:lnTo>
                <a:cubicBezTo>
                  <a:pt x="10395" y="4525"/>
                  <a:pt x="10533" y="4261"/>
                  <a:pt x="10459" y="4007"/>
                </a:cubicBezTo>
                <a:lnTo>
                  <a:pt x="10205" y="3214"/>
                </a:lnTo>
                <a:cubicBezTo>
                  <a:pt x="10144" y="3015"/>
                  <a:pt x="9950" y="2887"/>
                  <a:pt x="9748" y="2887"/>
                </a:cubicBezTo>
                <a:cubicBezTo>
                  <a:pt x="9703" y="2887"/>
                  <a:pt x="9657" y="2894"/>
                  <a:pt x="9613" y="2907"/>
                </a:cubicBezTo>
                <a:lnTo>
                  <a:pt x="8819" y="3161"/>
                </a:lnTo>
                <a:cubicBezTo>
                  <a:pt x="8798" y="3172"/>
                  <a:pt x="8767" y="3182"/>
                  <a:pt x="8745" y="3193"/>
                </a:cubicBezTo>
                <a:cubicBezTo>
                  <a:pt x="8502" y="2780"/>
                  <a:pt x="8196" y="2421"/>
                  <a:pt x="7847" y="2125"/>
                </a:cubicBezTo>
                <a:cubicBezTo>
                  <a:pt x="7857" y="2104"/>
                  <a:pt x="7878" y="2082"/>
                  <a:pt x="7889" y="2051"/>
                </a:cubicBezTo>
                <a:lnTo>
                  <a:pt x="8270" y="1311"/>
                </a:lnTo>
                <a:cubicBezTo>
                  <a:pt x="8386" y="1078"/>
                  <a:pt x="8291" y="792"/>
                  <a:pt x="8069" y="676"/>
                </a:cubicBezTo>
                <a:lnTo>
                  <a:pt x="7318" y="295"/>
                </a:lnTo>
                <a:cubicBezTo>
                  <a:pt x="7250" y="261"/>
                  <a:pt x="7178" y="245"/>
                  <a:pt x="7108" y="245"/>
                </a:cubicBezTo>
                <a:cubicBezTo>
                  <a:pt x="6937" y="245"/>
                  <a:pt x="6773" y="339"/>
                  <a:pt x="6683" y="496"/>
                </a:cubicBezTo>
                <a:lnTo>
                  <a:pt x="6303" y="1247"/>
                </a:lnTo>
                <a:cubicBezTo>
                  <a:pt x="6292" y="1268"/>
                  <a:pt x="6282" y="1289"/>
                  <a:pt x="6271" y="1321"/>
                </a:cubicBezTo>
                <a:cubicBezTo>
                  <a:pt x="5948" y="1234"/>
                  <a:pt x="5612" y="1189"/>
                  <a:pt x="5270" y="1189"/>
                </a:cubicBezTo>
                <a:cubicBezTo>
                  <a:pt x="5153" y="1189"/>
                  <a:pt x="5036" y="1194"/>
                  <a:pt x="4918" y="1205"/>
                </a:cubicBezTo>
                <a:cubicBezTo>
                  <a:pt x="4918" y="1184"/>
                  <a:pt x="4907" y="1152"/>
                  <a:pt x="4907" y="1131"/>
                </a:cubicBezTo>
                <a:lnTo>
                  <a:pt x="4653" y="327"/>
                </a:lnTo>
                <a:cubicBezTo>
                  <a:pt x="4593" y="129"/>
                  <a:pt x="4398" y="0"/>
                  <a:pt x="4197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4741626" y="2106138"/>
            <a:ext cx="3507600" cy="16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4741733" y="1480088"/>
            <a:ext cx="35076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69" name="Google Shape;69;p9"/>
          <p:cNvSpPr/>
          <p:nvPr/>
        </p:nvSpPr>
        <p:spPr>
          <a:xfrm rot="-5400000">
            <a:off x="-1259496" y="1669851"/>
            <a:ext cx="2393100" cy="828300"/>
          </a:xfrm>
          <a:prstGeom prst="roundRect">
            <a:avLst>
              <a:gd name="adj" fmla="val 16923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/>
          <p:nvPr/>
        </p:nvSpPr>
        <p:spPr>
          <a:xfrm>
            <a:off x="105375" y="2972275"/>
            <a:ext cx="476882" cy="472192"/>
          </a:xfrm>
          <a:custGeom>
            <a:avLst/>
            <a:gdLst/>
            <a:ahLst/>
            <a:cxnLst/>
            <a:rect l="l" t="t" r="r" b="b"/>
            <a:pathLst>
              <a:path w="10533" h="10430" extrusionOk="0">
                <a:moveTo>
                  <a:pt x="5270" y="3004"/>
                </a:moveTo>
                <a:cubicBezTo>
                  <a:pt x="6208" y="3004"/>
                  <a:pt x="7080" y="3606"/>
                  <a:pt x="7371" y="4546"/>
                </a:cubicBezTo>
                <a:cubicBezTo>
                  <a:pt x="7741" y="5709"/>
                  <a:pt x="7096" y="6957"/>
                  <a:pt x="5933" y="7327"/>
                </a:cubicBezTo>
                <a:cubicBezTo>
                  <a:pt x="5715" y="7395"/>
                  <a:pt x="5494" y="7427"/>
                  <a:pt x="5276" y="7427"/>
                </a:cubicBezTo>
                <a:cubicBezTo>
                  <a:pt x="4333" y="7427"/>
                  <a:pt x="3454" y="6824"/>
                  <a:pt x="3162" y="5879"/>
                </a:cubicBezTo>
                <a:cubicBezTo>
                  <a:pt x="2792" y="4715"/>
                  <a:pt x="3437" y="3478"/>
                  <a:pt x="4600" y="3108"/>
                </a:cubicBezTo>
                <a:cubicBezTo>
                  <a:pt x="4823" y="3037"/>
                  <a:pt x="5048" y="3004"/>
                  <a:pt x="5270" y="3004"/>
                </a:cubicBezTo>
                <a:close/>
                <a:moveTo>
                  <a:pt x="4197" y="0"/>
                </a:moveTo>
                <a:cubicBezTo>
                  <a:pt x="4151" y="0"/>
                  <a:pt x="4106" y="7"/>
                  <a:pt x="4061" y="20"/>
                </a:cubicBezTo>
                <a:lnTo>
                  <a:pt x="3268" y="274"/>
                </a:lnTo>
                <a:cubicBezTo>
                  <a:pt x="3014" y="348"/>
                  <a:pt x="2877" y="623"/>
                  <a:pt x="2961" y="866"/>
                </a:cubicBezTo>
                <a:lnTo>
                  <a:pt x="3215" y="1659"/>
                </a:lnTo>
                <a:cubicBezTo>
                  <a:pt x="3215" y="1691"/>
                  <a:pt x="3226" y="1712"/>
                  <a:pt x="3247" y="1733"/>
                </a:cubicBezTo>
                <a:cubicBezTo>
                  <a:pt x="2834" y="1977"/>
                  <a:pt x="2475" y="2283"/>
                  <a:pt x="2179" y="2643"/>
                </a:cubicBezTo>
                <a:cubicBezTo>
                  <a:pt x="2158" y="2622"/>
                  <a:pt x="2126" y="2611"/>
                  <a:pt x="2105" y="2590"/>
                </a:cubicBezTo>
                <a:lnTo>
                  <a:pt x="1365" y="2209"/>
                </a:lnTo>
                <a:cubicBezTo>
                  <a:pt x="1297" y="2179"/>
                  <a:pt x="1225" y="2162"/>
                  <a:pt x="1155" y="2162"/>
                </a:cubicBezTo>
                <a:cubicBezTo>
                  <a:pt x="1104" y="2162"/>
                  <a:pt x="1054" y="2171"/>
                  <a:pt x="1005" y="2188"/>
                </a:cubicBezTo>
                <a:cubicBezTo>
                  <a:pt x="878" y="2220"/>
                  <a:pt x="783" y="2304"/>
                  <a:pt x="730" y="2421"/>
                </a:cubicBezTo>
                <a:lnTo>
                  <a:pt x="349" y="3161"/>
                </a:lnTo>
                <a:cubicBezTo>
                  <a:pt x="233" y="3394"/>
                  <a:pt x="318" y="3679"/>
                  <a:pt x="550" y="3795"/>
                </a:cubicBezTo>
                <a:lnTo>
                  <a:pt x="1291" y="4176"/>
                </a:lnTo>
                <a:cubicBezTo>
                  <a:pt x="1322" y="4187"/>
                  <a:pt x="1343" y="4197"/>
                  <a:pt x="1375" y="4208"/>
                </a:cubicBezTo>
                <a:cubicBezTo>
                  <a:pt x="1259" y="4641"/>
                  <a:pt x="1217" y="5096"/>
                  <a:pt x="1259" y="5561"/>
                </a:cubicBezTo>
                <a:cubicBezTo>
                  <a:pt x="1227" y="5561"/>
                  <a:pt x="1206" y="5572"/>
                  <a:pt x="1174" y="5572"/>
                </a:cubicBezTo>
                <a:lnTo>
                  <a:pt x="381" y="5826"/>
                </a:lnTo>
                <a:cubicBezTo>
                  <a:pt x="138" y="5910"/>
                  <a:pt x="0" y="6175"/>
                  <a:pt x="75" y="6418"/>
                </a:cubicBezTo>
                <a:lnTo>
                  <a:pt x="328" y="7211"/>
                </a:lnTo>
                <a:cubicBezTo>
                  <a:pt x="388" y="7414"/>
                  <a:pt x="569" y="7543"/>
                  <a:pt x="769" y="7543"/>
                </a:cubicBezTo>
                <a:cubicBezTo>
                  <a:pt x="819" y="7543"/>
                  <a:pt x="870" y="7535"/>
                  <a:pt x="920" y="7518"/>
                </a:cubicBezTo>
                <a:lnTo>
                  <a:pt x="1714" y="7274"/>
                </a:lnTo>
                <a:cubicBezTo>
                  <a:pt x="1735" y="7264"/>
                  <a:pt x="1766" y="7253"/>
                  <a:pt x="1788" y="7243"/>
                </a:cubicBezTo>
                <a:cubicBezTo>
                  <a:pt x="2031" y="7655"/>
                  <a:pt x="2337" y="8004"/>
                  <a:pt x="2686" y="8300"/>
                </a:cubicBezTo>
                <a:cubicBezTo>
                  <a:pt x="2676" y="8321"/>
                  <a:pt x="2655" y="8353"/>
                  <a:pt x="2644" y="8374"/>
                </a:cubicBezTo>
                <a:lnTo>
                  <a:pt x="2263" y="9114"/>
                </a:lnTo>
                <a:cubicBezTo>
                  <a:pt x="2211" y="9231"/>
                  <a:pt x="2200" y="9358"/>
                  <a:pt x="2232" y="9474"/>
                </a:cubicBezTo>
                <a:cubicBezTo>
                  <a:pt x="2274" y="9601"/>
                  <a:pt x="2359" y="9696"/>
                  <a:pt x="2464" y="9749"/>
                </a:cubicBezTo>
                <a:lnTo>
                  <a:pt x="3215" y="10129"/>
                </a:lnTo>
                <a:cubicBezTo>
                  <a:pt x="3279" y="10168"/>
                  <a:pt x="3353" y="10187"/>
                  <a:pt x="3426" y="10187"/>
                </a:cubicBezTo>
                <a:cubicBezTo>
                  <a:pt x="3474" y="10187"/>
                  <a:pt x="3522" y="10178"/>
                  <a:pt x="3564" y="10161"/>
                </a:cubicBezTo>
                <a:cubicBezTo>
                  <a:pt x="3680" y="10129"/>
                  <a:pt x="3786" y="10045"/>
                  <a:pt x="3850" y="9929"/>
                </a:cubicBezTo>
                <a:lnTo>
                  <a:pt x="4230" y="9188"/>
                </a:lnTo>
                <a:cubicBezTo>
                  <a:pt x="4241" y="9157"/>
                  <a:pt x="4251" y="9135"/>
                  <a:pt x="4251" y="9114"/>
                </a:cubicBezTo>
                <a:cubicBezTo>
                  <a:pt x="4581" y="9193"/>
                  <a:pt x="4916" y="9236"/>
                  <a:pt x="5257" y="9236"/>
                </a:cubicBezTo>
                <a:cubicBezTo>
                  <a:pt x="5376" y="9236"/>
                  <a:pt x="5495" y="9231"/>
                  <a:pt x="5615" y="9220"/>
                </a:cubicBezTo>
                <a:cubicBezTo>
                  <a:pt x="5615" y="9252"/>
                  <a:pt x="5615" y="9273"/>
                  <a:pt x="5626" y="9305"/>
                </a:cubicBezTo>
                <a:lnTo>
                  <a:pt x="5880" y="10098"/>
                </a:lnTo>
                <a:cubicBezTo>
                  <a:pt x="5939" y="10301"/>
                  <a:pt x="6120" y="10429"/>
                  <a:pt x="6320" y="10429"/>
                </a:cubicBezTo>
                <a:cubicBezTo>
                  <a:pt x="6370" y="10429"/>
                  <a:pt x="6421" y="10421"/>
                  <a:pt x="6472" y="10404"/>
                </a:cubicBezTo>
                <a:lnTo>
                  <a:pt x="7265" y="10151"/>
                </a:lnTo>
                <a:cubicBezTo>
                  <a:pt x="7508" y="10077"/>
                  <a:pt x="7646" y="9812"/>
                  <a:pt x="7572" y="9569"/>
                </a:cubicBezTo>
                <a:lnTo>
                  <a:pt x="7318" y="8765"/>
                </a:lnTo>
                <a:cubicBezTo>
                  <a:pt x="7318" y="8744"/>
                  <a:pt x="7297" y="8713"/>
                  <a:pt x="7286" y="8691"/>
                </a:cubicBezTo>
                <a:cubicBezTo>
                  <a:pt x="7699" y="8459"/>
                  <a:pt x="8058" y="8142"/>
                  <a:pt x="8354" y="7793"/>
                </a:cubicBezTo>
                <a:cubicBezTo>
                  <a:pt x="8375" y="7803"/>
                  <a:pt x="8397" y="7824"/>
                  <a:pt x="8428" y="7835"/>
                </a:cubicBezTo>
                <a:lnTo>
                  <a:pt x="9168" y="8216"/>
                </a:lnTo>
                <a:cubicBezTo>
                  <a:pt x="9237" y="8253"/>
                  <a:pt x="9308" y="8268"/>
                  <a:pt x="9379" y="8268"/>
                </a:cubicBezTo>
                <a:cubicBezTo>
                  <a:pt x="9430" y="8268"/>
                  <a:pt x="9480" y="8260"/>
                  <a:pt x="9528" y="8247"/>
                </a:cubicBezTo>
                <a:cubicBezTo>
                  <a:pt x="9644" y="8205"/>
                  <a:pt x="9739" y="8131"/>
                  <a:pt x="9803" y="8015"/>
                </a:cubicBezTo>
                <a:lnTo>
                  <a:pt x="10184" y="7274"/>
                </a:lnTo>
                <a:cubicBezTo>
                  <a:pt x="10300" y="7042"/>
                  <a:pt x="10205" y="6756"/>
                  <a:pt x="9983" y="6640"/>
                </a:cubicBezTo>
                <a:lnTo>
                  <a:pt x="9232" y="6259"/>
                </a:lnTo>
                <a:cubicBezTo>
                  <a:pt x="9211" y="6238"/>
                  <a:pt x="9190" y="6228"/>
                  <a:pt x="9158" y="6228"/>
                </a:cubicBezTo>
                <a:cubicBezTo>
                  <a:pt x="9274" y="5794"/>
                  <a:pt x="9316" y="5329"/>
                  <a:pt x="9274" y="4874"/>
                </a:cubicBezTo>
                <a:cubicBezTo>
                  <a:pt x="9295" y="4863"/>
                  <a:pt x="9327" y="4863"/>
                  <a:pt x="9348" y="4853"/>
                </a:cubicBezTo>
                <a:lnTo>
                  <a:pt x="10152" y="4599"/>
                </a:lnTo>
                <a:cubicBezTo>
                  <a:pt x="10395" y="4525"/>
                  <a:pt x="10533" y="4261"/>
                  <a:pt x="10459" y="4007"/>
                </a:cubicBezTo>
                <a:lnTo>
                  <a:pt x="10205" y="3214"/>
                </a:lnTo>
                <a:cubicBezTo>
                  <a:pt x="10144" y="3015"/>
                  <a:pt x="9950" y="2887"/>
                  <a:pt x="9748" y="2887"/>
                </a:cubicBezTo>
                <a:cubicBezTo>
                  <a:pt x="9703" y="2887"/>
                  <a:pt x="9657" y="2894"/>
                  <a:pt x="9613" y="2907"/>
                </a:cubicBezTo>
                <a:lnTo>
                  <a:pt x="8819" y="3161"/>
                </a:lnTo>
                <a:cubicBezTo>
                  <a:pt x="8798" y="3172"/>
                  <a:pt x="8767" y="3182"/>
                  <a:pt x="8745" y="3193"/>
                </a:cubicBezTo>
                <a:cubicBezTo>
                  <a:pt x="8502" y="2780"/>
                  <a:pt x="8196" y="2421"/>
                  <a:pt x="7847" y="2125"/>
                </a:cubicBezTo>
                <a:cubicBezTo>
                  <a:pt x="7857" y="2104"/>
                  <a:pt x="7878" y="2082"/>
                  <a:pt x="7889" y="2051"/>
                </a:cubicBezTo>
                <a:lnTo>
                  <a:pt x="8270" y="1311"/>
                </a:lnTo>
                <a:cubicBezTo>
                  <a:pt x="8386" y="1078"/>
                  <a:pt x="8291" y="792"/>
                  <a:pt x="8069" y="676"/>
                </a:cubicBezTo>
                <a:lnTo>
                  <a:pt x="7318" y="295"/>
                </a:lnTo>
                <a:cubicBezTo>
                  <a:pt x="7250" y="261"/>
                  <a:pt x="7178" y="245"/>
                  <a:pt x="7108" y="245"/>
                </a:cubicBezTo>
                <a:cubicBezTo>
                  <a:pt x="6937" y="245"/>
                  <a:pt x="6773" y="339"/>
                  <a:pt x="6683" y="496"/>
                </a:cubicBezTo>
                <a:lnTo>
                  <a:pt x="6303" y="1247"/>
                </a:lnTo>
                <a:cubicBezTo>
                  <a:pt x="6292" y="1268"/>
                  <a:pt x="6282" y="1289"/>
                  <a:pt x="6271" y="1321"/>
                </a:cubicBezTo>
                <a:cubicBezTo>
                  <a:pt x="5948" y="1234"/>
                  <a:pt x="5612" y="1189"/>
                  <a:pt x="5270" y="1189"/>
                </a:cubicBezTo>
                <a:cubicBezTo>
                  <a:pt x="5153" y="1189"/>
                  <a:pt x="5036" y="1194"/>
                  <a:pt x="4918" y="1205"/>
                </a:cubicBezTo>
                <a:cubicBezTo>
                  <a:pt x="4918" y="1184"/>
                  <a:pt x="4907" y="1152"/>
                  <a:pt x="4907" y="1131"/>
                </a:cubicBezTo>
                <a:lnTo>
                  <a:pt x="4653" y="327"/>
                </a:lnTo>
                <a:cubicBezTo>
                  <a:pt x="4593" y="129"/>
                  <a:pt x="4398" y="0"/>
                  <a:pt x="41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_1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title" hasCustomPrompt="1"/>
          </p:nvPr>
        </p:nvSpPr>
        <p:spPr>
          <a:xfrm>
            <a:off x="829406" y="1401569"/>
            <a:ext cx="804600" cy="80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"/>
          </p:nvPr>
        </p:nvSpPr>
        <p:spPr>
          <a:xfrm>
            <a:off x="1732850" y="1401569"/>
            <a:ext cx="26415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2" hasCustomPrompt="1"/>
          </p:nvPr>
        </p:nvSpPr>
        <p:spPr>
          <a:xfrm>
            <a:off x="829406" y="3649188"/>
            <a:ext cx="804600" cy="80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3"/>
          </p:nvPr>
        </p:nvSpPr>
        <p:spPr>
          <a:xfrm>
            <a:off x="1732850" y="3649200"/>
            <a:ext cx="26415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4" hasCustomPrompt="1"/>
          </p:nvPr>
        </p:nvSpPr>
        <p:spPr>
          <a:xfrm>
            <a:off x="4769656" y="1401564"/>
            <a:ext cx="804600" cy="80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5"/>
          </p:nvPr>
        </p:nvSpPr>
        <p:spPr>
          <a:xfrm>
            <a:off x="5673099" y="1401574"/>
            <a:ext cx="26415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6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7" hasCustomPrompt="1"/>
          </p:nvPr>
        </p:nvSpPr>
        <p:spPr>
          <a:xfrm>
            <a:off x="4769656" y="3649188"/>
            <a:ext cx="804600" cy="80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8"/>
          </p:nvPr>
        </p:nvSpPr>
        <p:spPr>
          <a:xfrm>
            <a:off x="5673099" y="3649200"/>
            <a:ext cx="26415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9" hasCustomPrompt="1"/>
          </p:nvPr>
        </p:nvSpPr>
        <p:spPr>
          <a:xfrm>
            <a:off x="829406" y="2525376"/>
            <a:ext cx="804600" cy="80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3"/>
          </p:nvPr>
        </p:nvSpPr>
        <p:spPr>
          <a:xfrm>
            <a:off x="1732850" y="2525375"/>
            <a:ext cx="26415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14" hasCustomPrompt="1"/>
          </p:nvPr>
        </p:nvSpPr>
        <p:spPr>
          <a:xfrm>
            <a:off x="4769656" y="2525376"/>
            <a:ext cx="804600" cy="80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5"/>
          </p:nvPr>
        </p:nvSpPr>
        <p:spPr>
          <a:xfrm>
            <a:off x="5673099" y="2525375"/>
            <a:ext cx="26415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/>
          <p:nvPr/>
        </p:nvSpPr>
        <p:spPr>
          <a:xfrm>
            <a:off x="7120179" y="-440699"/>
            <a:ext cx="2393100" cy="828300"/>
          </a:xfrm>
          <a:prstGeom prst="roundRect">
            <a:avLst>
              <a:gd name="adj" fmla="val 16923"/>
            </a:avLst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" name="Google Shape;94;p13"/>
          <p:cNvGrpSpPr/>
          <p:nvPr/>
        </p:nvGrpSpPr>
        <p:grpSpPr>
          <a:xfrm flipH="1">
            <a:off x="7060154" y="4604605"/>
            <a:ext cx="2453125" cy="887896"/>
            <a:chOff x="-384050" y="4548979"/>
            <a:chExt cx="2453125" cy="887896"/>
          </a:xfrm>
        </p:grpSpPr>
        <p:sp>
          <p:nvSpPr>
            <p:cNvPr id="95" name="Google Shape;95;p13"/>
            <p:cNvSpPr/>
            <p:nvPr/>
          </p:nvSpPr>
          <p:spPr>
            <a:xfrm>
              <a:off x="-384050" y="4608575"/>
              <a:ext cx="2393100" cy="828300"/>
            </a:xfrm>
            <a:prstGeom prst="roundRect">
              <a:avLst>
                <a:gd name="adj" fmla="val 16923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" name="Google Shape;96;p13"/>
            <p:cNvGrpSpPr/>
            <p:nvPr/>
          </p:nvGrpSpPr>
          <p:grpSpPr>
            <a:xfrm>
              <a:off x="325671" y="4548979"/>
              <a:ext cx="118495" cy="119191"/>
              <a:chOff x="4541071" y="952912"/>
              <a:chExt cx="118495" cy="119191"/>
            </a:xfrm>
          </p:grpSpPr>
          <p:sp>
            <p:nvSpPr>
              <p:cNvPr id="97" name="Google Shape;97;p13"/>
              <p:cNvSpPr/>
              <p:nvPr/>
            </p:nvSpPr>
            <p:spPr>
              <a:xfrm>
                <a:off x="4568781" y="980619"/>
                <a:ext cx="63074" cy="63776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4541071" y="952912"/>
                <a:ext cx="118495" cy="11919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13"/>
            <p:cNvGrpSpPr/>
            <p:nvPr/>
          </p:nvGrpSpPr>
          <p:grpSpPr>
            <a:xfrm>
              <a:off x="1950580" y="4835229"/>
              <a:ext cx="118495" cy="119191"/>
              <a:chOff x="4512753" y="952912"/>
              <a:chExt cx="118495" cy="119191"/>
            </a:xfrm>
          </p:grpSpPr>
          <p:sp>
            <p:nvSpPr>
              <p:cNvPr id="100" name="Google Shape;100;p13"/>
              <p:cNvSpPr/>
              <p:nvPr/>
            </p:nvSpPr>
            <p:spPr>
              <a:xfrm>
                <a:off x="4540464" y="980619"/>
                <a:ext cx="63074" cy="63776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3"/>
              <p:cNvSpPr/>
              <p:nvPr/>
            </p:nvSpPr>
            <p:spPr>
              <a:xfrm>
                <a:off x="4512753" y="952912"/>
                <a:ext cx="118495" cy="11919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2" name="Google Shape;102;p13"/>
          <p:cNvSpPr/>
          <p:nvPr/>
        </p:nvSpPr>
        <p:spPr>
          <a:xfrm>
            <a:off x="8535000" y="141154"/>
            <a:ext cx="804590" cy="796696"/>
          </a:xfrm>
          <a:custGeom>
            <a:avLst/>
            <a:gdLst/>
            <a:ahLst/>
            <a:cxnLst/>
            <a:rect l="l" t="t" r="r" b="b"/>
            <a:pathLst>
              <a:path w="10533" h="10430" extrusionOk="0">
                <a:moveTo>
                  <a:pt x="5270" y="3004"/>
                </a:moveTo>
                <a:cubicBezTo>
                  <a:pt x="6208" y="3004"/>
                  <a:pt x="7080" y="3606"/>
                  <a:pt x="7371" y="4546"/>
                </a:cubicBezTo>
                <a:cubicBezTo>
                  <a:pt x="7741" y="5709"/>
                  <a:pt x="7096" y="6957"/>
                  <a:pt x="5933" y="7327"/>
                </a:cubicBezTo>
                <a:cubicBezTo>
                  <a:pt x="5715" y="7395"/>
                  <a:pt x="5494" y="7427"/>
                  <a:pt x="5276" y="7427"/>
                </a:cubicBezTo>
                <a:cubicBezTo>
                  <a:pt x="4333" y="7427"/>
                  <a:pt x="3454" y="6824"/>
                  <a:pt x="3162" y="5879"/>
                </a:cubicBezTo>
                <a:cubicBezTo>
                  <a:pt x="2792" y="4715"/>
                  <a:pt x="3437" y="3478"/>
                  <a:pt x="4600" y="3108"/>
                </a:cubicBezTo>
                <a:cubicBezTo>
                  <a:pt x="4823" y="3037"/>
                  <a:pt x="5048" y="3004"/>
                  <a:pt x="5270" y="3004"/>
                </a:cubicBezTo>
                <a:close/>
                <a:moveTo>
                  <a:pt x="4197" y="0"/>
                </a:moveTo>
                <a:cubicBezTo>
                  <a:pt x="4151" y="0"/>
                  <a:pt x="4106" y="7"/>
                  <a:pt x="4061" y="20"/>
                </a:cubicBezTo>
                <a:lnTo>
                  <a:pt x="3268" y="274"/>
                </a:lnTo>
                <a:cubicBezTo>
                  <a:pt x="3014" y="348"/>
                  <a:pt x="2877" y="623"/>
                  <a:pt x="2961" y="866"/>
                </a:cubicBezTo>
                <a:lnTo>
                  <a:pt x="3215" y="1659"/>
                </a:lnTo>
                <a:cubicBezTo>
                  <a:pt x="3215" y="1691"/>
                  <a:pt x="3226" y="1712"/>
                  <a:pt x="3247" y="1733"/>
                </a:cubicBezTo>
                <a:cubicBezTo>
                  <a:pt x="2834" y="1977"/>
                  <a:pt x="2475" y="2283"/>
                  <a:pt x="2179" y="2643"/>
                </a:cubicBezTo>
                <a:cubicBezTo>
                  <a:pt x="2158" y="2622"/>
                  <a:pt x="2126" y="2611"/>
                  <a:pt x="2105" y="2590"/>
                </a:cubicBezTo>
                <a:lnTo>
                  <a:pt x="1365" y="2209"/>
                </a:lnTo>
                <a:cubicBezTo>
                  <a:pt x="1297" y="2179"/>
                  <a:pt x="1225" y="2162"/>
                  <a:pt x="1155" y="2162"/>
                </a:cubicBezTo>
                <a:cubicBezTo>
                  <a:pt x="1104" y="2162"/>
                  <a:pt x="1054" y="2171"/>
                  <a:pt x="1005" y="2188"/>
                </a:cubicBezTo>
                <a:cubicBezTo>
                  <a:pt x="878" y="2220"/>
                  <a:pt x="783" y="2304"/>
                  <a:pt x="730" y="2421"/>
                </a:cubicBezTo>
                <a:lnTo>
                  <a:pt x="349" y="3161"/>
                </a:lnTo>
                <a:cubicBezTo>
                  <a:pt x="233" y="3394"/>
                  <a:pt x="318" y="3679"/>
                  <a:pt x="550" y="3795"/>
                </a:cubicBezTo>
                <a:lnTo>
                  <a:pt x="1291" y="4176"/>
                </a:lnTo>
                <a:cubicBezTo>
                  <a:pt x="1322" y="4187"/>
                  <a:pt x="1343" y="4197"/>
                  <a:pt x="1375" y="4208"/>
                </a:cubicBezTo>
                <a:cubicBezTo>
                  <a:pt x="1259" y="4641"/>
                  <a:pt x="1217" y="5096"/>
                  <a:pt x="1259" y="5561"/>
                </a:cubicBezTo>
                <a:cubicBezTo>
                  <a:pt x="1227" y="5561"/>
                  <a:pt x="1206" y="5572"/>
                  <a:pt x="1174" y="5572"/>
                </a:cubicBezTo>
                <a:lnTo>
                  <a:pt x="381" y="5826"/>
                </a:lnTo>
                <a:cubicBezTo>
                  <a:pt x="138" y="5910"/>
                  <a:pt x="0" y="6175"/>
                  <a:pt x="75" y="6418"/>
                </a:cubicBezTo>
                <a:lnTo>
                  <a:pt x="328" y="7211"/>
                </a:lnTo>
                <a:cubicBezTo>
                  <a:pt x="388" y="7414"/>
                  <a:pt x="569" y="7543"/>
                  <a:pt x="769" y="7543"/>
                </a:cubicBezTo>
                <a:cubicBezTo>
                  <a:pt x="819" y="7543"/>
                  <a:pt x="870" y="7535"/>
                  <a:pt x="920" y="7518"/>
                </a:cubicBezTo>
                <a:lnTo>
                  <a:pt x="1714" y="7274"/>
                </a:lnTo>
                <a:cubicBezTo>
                  <a:pt x="1735" y="7264"/>
                  <a:pt x="1766" y="7253"/>
                  <a:pt x="1788" y="7243"/>
                </a:cubicBezTo>
                <a:cubicBezTo>
                  <a:pt x="2031" y="7655"/>
                  <a:pt x="2337" y="8004"/>
                  <a:pt x="2686" y="8300"/>
                </a:cubicBezTo>
                <a:cubicBezTo>
                  <a:pt x="2676" y="8321"/>
                  <a:pt x="2655" y="8353"/>
                  <a:pt x="2644" y="8374"/>
                </a:cubicBezTo>
                <a:lnTo>
                  <a:pt x="2263" y="9114"/>
                </a:lnTo>
                <a:cubicBezTo>
                  <a:pt x="2211" y="9231"/>
                  <a:pt x="2200" y="9358"/>
                  <a:pt x="2232" y="9474"/>
                </a:cubicBezTo>
                <a:cubicBezTo>
                  <a:pt x="2274" y="9601"/>
                  <a:pt x="2359" y="9696"/>
                  <a:pt x="2464" y="9749"/>
                </a:cubicBezTo>
                <a:lnTo>
                  <a:pt x="3215" y="10129"/>
                </a:lnTo>
                <a:cubicBezTo>
                  <a:pt x="3279" y="10168"/>
                  <a:pt x="3353" y="10187"/>
                  <a:pt x="3426" y="10187"/>
                </a:cubicBezTo>
                <a:cubicBezTo>
                  <a:pt x="3474" y="10187"/>
                  <a:pt x="3522" y="10178"/>
                  <a:pt x="3564" y="10161"/>
                </a:cubicBezTo>
                <a:cubicBezTo>
                  <a:pt x="3680" y="10129"/>
                  <a:pt x="3786" y="10045"/>
                  <a:pt x="3850" y="9929"/>
                </a:cubicBezTo>
                <a:lnTo>
                  <a:pt x="4230" y="9188"/>
                </a:lnTo>
                <a:cubicBezTo>
                  <a:pt x="4241" y="9157"/>
                  <a:pt x="4251" y="9135"/>
                  <a:pt x="4251" y="9114"/>
                </a:cubicBezTo>
                <a:cubicBezTo>
                  <a:pt x="4581" y="9193"/>
                  <a:pt x="4916" y="9236"/>
                  <a:pt x="5257" y="9236"/>
                </a:cubicBezTo>
                <a:cubicBezTo>
                  <a:pt x="5376" y="9236"/>
                  <a:pt x="5495" y="9231"/>
                  <a:pt x="5615" y="9220"/>
                </a:cubicBezTo>
                <a:cubicBezTo>
                  <a:pt x="5615" y="9252"/>
                  <a:pt x="5615" y="9273"/>
                  <a:pt x="5626" y="9305"/>
                </a:cubicBezTo>
                <a:lnTo>
                  <a:pt x="5880" y="10098"/>
                </a:lnTo>
                <a:cubicBezTo>
                  <a:pt x="5939" y="10301"/>
                  <a:pt x="6120" y="10429"/>
                  <a:pt x="6320" y="10429"/>
                </a:cubicBezTo>
                <a:cubicBezTo>
                  <a:pt x="6370" y="10429"/>
                  <a:pt x="6421" y="10421"/>
                  <a:pt x="6472" y="10404"/>
                </a:cubicBezTo>
                <a:lnTo>
                  <a:pt x="7265" y="10151"/>
                </a:lnTo>
                <a:cubicBezTo>
                  <a:pt x="7508" y="10077"/>
                  <a:pt x="7646" y="9812"/>
                  <a:pt x="7572" y="9569"/>
                </a:cubicBezTo>
                <a:lnTo>
                  <a:pt x="7318" y="8765"/>
                </a:lnTo>
                <a:cubicBezTo>
                  <a:pt x="7318" y="8744"/>
                  <a:pt x="7297" y="8713"/>
                  <a:pt x="7286" y="8691"/>
                </a:cubicBezTo>
                <a:cubicBezTo>
                  <a:pt x="7699" y="8459"/>
                  <a:pt x="8058" y="8142"/>
                  <a:pt x="8354" y="7793"/>
                </a:cubicBezTo>
                <a:cubicBezTo>
                  <a:pt x="8375" y="7803"/>
                  <a:pt x="8397" y="7824"/>
                  <a:pt x="8428" y="7835"/>
                </a:cubicBezTo>
                <a:lnTo>
                  <a:pt x="9168" y="8216"/>
                </a:lnTo>
                <a:cubicBezTo>
                  <a:pt x="9237" y="8253"/>
                  <a:pt x="9308" y="8268"/>
                  <a:pt x="9379" y="8268"/>
                </a:cubicBezTo>
                <a:cubicBezTo>
                  <a:pt x="9430" y="8268"/>
                  <a:pt x="9480" y="8260"/>
                  <a:pt x="9528" y="8247"/>
                </a:cubicBezTo>
                <a:cubicBezTo>
                  <a:pt x="9644" y="8205"/>
                  <a:pt x="9739" y="8131"/>
                  <a:pt x="9803" y="8015"/>
                </a:cubicBezTo>
                <a:lnTo>
                  <a:pt x="10184" y="7274"/>
                </a:lnTo>
                <a:cubicBezTo>
                  <a:pt x="10300" y="7042"/>
                  <a:pt x="10205" y="6756"/>
                  <a:pt x="9983" y="6640"/>
                </a:cubicBezTo>
                <a:lnTo>
                  <a:pt x="9232" y="6259"/>
                </a:lnTo>
                <a:cubicBezTo>
                  <a:pt x="9211" y="6238"/>
                  <a:pt x="9190" y="6228"/>
                  <a:pt x="9158" y="6228"/>
                </a:cubicBezTo>
                <a:cubicBezTo>
                  <a:pt x="9274" y="5794"/>
                  <a:pt x="9316" y="5329"/>
                  <a:pt x="9274" y="4874"/>
                </a:cubicBezTo>
                <a:cubicBezTo>
                  <a:pt x="9295" y="4863"/>
                  <a:pt x="9327" y="4863"/>
                  <a:pt x="9348" y="4853"/>
                </a:cubicBezTo>
                <a:lnTo>
                  <a:pt x="10152" y="4599"/>
                </a:lnTo>
                <a:cubicBezTo>
                  <a:pt x="10395" y="4525"/>
                  <a:pt x="10533" y="4261"/>
                  <a:pt x="10459" y="4007"/>
                </a:cubicBezTo>
                <a:lnTo>
                  <a:pt x="10205" y="3214"/>
                </a:lnTo>
                <a:cubicBezTo>
                  <a:pt x="10144" y="3015"/>
                  <a:pt x="9950" y="2887"/>
                  <a:pt x="9748" y="2887"/>
                </a:cubicBezTo>
                <a:cubicBezTo>
                  <a:pt x="9703" y="2887"/>
                  <a:pt x="9657" y="2894"/>
                  <a:pt x="9613" y="2907"/>
                </a:cubicBezTo>
                <a:lnTo>
                  <a:pt x="8819" y="3161"/>
                </a:lnTo>
                <a:cubicBezTo>
                  <a:pt x="8798" y="3172"/>
                  <a:pt x="8767" y="3182"/>
                  <a:pt x="8745" y="3193"/>
                </a:cubicBezTo>
                <a:cubicBezTo>
                  <a:pt x="8502" y="2780"/>
                  <a:pt x="8196" y="2421"/>
                  <a:pt x="7847" y="2125"/>
                </a:cubicBezTo>
                <a:cubicBezTo>
                  <a:pt x="7857" y="2104"/>
                  <a:pt x="7878" y="2082"/>
                  <a:pt x="7889" y="2051"/>
                </a:cubicBezTo>
                <a:lnTo>
                  <a:pt x="8270" y="1311"/>
                </a:lnTo>
                <a:cubicBezTo>
                  <a:pt x="8386" y="1078"/>
                  <a:pt x="8291" y="792"/>
                  <a:pt x="8069" y="676"/>
                </a:cubicBezTo>
                <a:lnTo>
                  <a:pt x="7318" y="295"/>
                </a:lnTo>
                <a:cubicBezTo>
                  <a:pt x="7250" y="261"/>
                  <a:pt x="7178" y="245"/>
                  <a:pt x="7108" y="245"/>
                </a:cubicBezTo>
                <a:cubicBezTo>
                  <a:pt x="6937" y="245"/>
                  <a:pt x="6773" y="339"/>
                  <a:pt x="6683" y="496"/>
                </a:cubicBezTo>
                <a:lnTo>
                  <a:pt x="6303" y="1247"/>
                </a:lnTo>
                <a:cubicBezTo>
                  <a:pt x="6292" y="1268"/>
                  <a:pt x="6282" y="1289"/>
                  <a:pt x="6271" y="1321"/>
                </a:cubicBezTo>
                <a:cubicBezTo>
                  <a:pt x="5948" y="1234"/>
                  <a:pt x="5612" y="1189"/>
                  <a:pt x="5270" y="1189"/>
                </a:cubicBezTo>
                <a:cubicBezTo>
                  <a:pt x="5153" y="1189"/>
                  <a:pt x="5036" y="1194"/>
                  <a:pt x="4918" y="1205"/>
                </a:cubicBezTo>
                <a:cubicBezTo>
                  <a:pt x="4918" y="1184"/>
                  <a:pt x="4907" y="1152"/>
                  <a:pt x="4907" y="1131"/>
                </a:cubicBezTo>
                <a:lnTo>
                  <a:pt x="4653" y="327"/>
                </a:lnTo>
                <a:cubicBezTo>
                  <a:pt x="4593" y="129"/>
                  <a:pt x="4398" y="0"/>
                  <a:pt x="41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7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>
            <a:spLocks noGrp="1"/>
          </p:cNvSpPr>
          <p:nvPr>
            <p:ph type="body" idx="1"/>
          </p:nvPr>
        </p:nvSpPr>
        <p:spPr>
          <a:xfrm>
            <a:off x="720000" y="1401575"/>
            <a:ext cx="3852000" cy="32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4"/>
          <p:cNvSpPr>
            <a:spLocks noGrp="1"/>
          </p:cNvSpPr>
          <p:nvPr>
            <p:ph type="pic" idx="2"/>
          </p:nvPr>
        </p:nvSpPr>
        <p:spPr>
          <a:xfrm>
            <a:off x="5262725" y="1401575"/>
            <a:ext cx="3054000" cy="3054600"/>
          </a:xfrm>
          <a:prstGeom prst="roundRect">
            <a:avLst>
              <a:gd name="adj" fmla="val 7563"/>
            </a:avLst>
          </a:prstGeom>
          <a:noFill/>
          <a:ln>
            <a:noFill/>
          </a:ln>
        </p:spPr>
      </p:sp>
      <p:sp>
        <p:nvSpPr>
          <p:cNvPr id="107" name="Google Shape;107;p14"/>
          <p:cNvSpPr/>
          <p:nvPr/>
        </p:nvSpPr>
        <p:spPr>
          <a:xfrm>
            <a:off x="112887" y="4608575"/>
            <a:ext cx="1218985" cy="1218949"/>
          </a:xfrm>
          <a:custGeom>
            <a:avLst/>
            <a:gdLst/>
            <a:ahLst/>
            <a:cxnLst/>
            <a:rect l="l" t="t" r="r" b="b"/>
            <a:pathLst>
              <a:path w="14425" h="14425" fill="none" extrusionOk="0">
                <a:moveTo>
                  <a:pt x="11093" y="1777"/>
                </a:moveTo>
                <a:lnTo>
                  <a:pt x="10279" y="2570"/>
                </a:lnTo>
                <a:cubicBezTo>
                  <a:pt x="10247" y="2592"/>
                  <a:pt x="10226" y="2623"/>
                  <a:pt x="10205" y="2655"/>
                </a:cubicBezTo>
                <a:cubicBezTo>
                  <a:pt x="9666" y="2296"/>
                  <a:pt x="9073" y="2052"/>
                  <a:pt x="8460" y="1904"/>
                </a:cubicBezTo>
                <a:cubicBezTo>
                  <a:pt x="8471" y="1873"/>
                  <a:pt x="8481" y="1830"/>
                  <a:pt x="8481" y="1799"/>
                </a:cubicBezTo>
                <a:lnTo>
                  <a:pt x="8492" y="667"/>
                </a:lnTo>
                <a:cubicBezTo>
                  <a:pt x="8492" y="318"/>
                  <a:pt x="8206" y="22"/>
                  <a:pt x="7857" y="22"/>
                </a:cubicBezTo>
                <a:lnTo>
                  <a:pt x="6726" y="12"/>
                </a:lnTo>
                <a:cubicBezTo>
                  <a:pt x="6377" y="1"/>
                  <a:pt x="6081" y="286"/>
                  <a:pt x="6081" y="635"/>
                </a:cubicBezTo>
                <a:lnTo>
                  <a:pt x="6070" y="1767"/>
                </a:lnTo>
                <a:cubicBezTo>
                  <a:pt x="6070" y="1809"/>
                  <a:pt x="6070" y="1851"/>
                  <a:pt x="6081" y="1883"/>
                </a:cubicBezTo>
                <a:cubicBezTo>
                  <a:pt x="5478" y="2010"/>
                  <a:pt x="4897" y="2232"/>
                  <a:pt x="4368" y="2560"/>
                </a:cubicBezTo>
                <a:cubicBezTo>
                  <a:pt x="4347" y="2528"/>
                  <a:pt x="4326" y="2507"/>
                  <a:pt x="4294" y="2475"/>
                </a:cubicBezTo>
                <a:lnTo>
                  <a:pt x="3511" y="1672"/>
                </a:lnTo>
                <a:cubicBezTo>
                  <a:pt x="3268" y="1418"/>
                  <a:pt x="2856" y="1407"/>
                  <a:pt x="2602" y="1651"/>
                </a:cubicBezTo>
                <a:lnTo>
                  <a:pt x="1798" y="2444"/>
                </a:lnTo>
                <a:cubicBezTo>
                  <a:pt x="1545" y="2687"/>
                  <a:pt x="1534" y="3089"/>
                  <a:pt x="1777" y="3342"/>
                </a:cubicBezTo>
                <a:lnTo>
                  <a:pt x="2570" y="4157"/>
                </a:lnTo>
                <a:cubicBezTo>
                  <a:pt x="2591" y="4178"/>
                  <a:pt x="2623" y="4210"/>
                  <a:pt x="2655" y="4231"/>
                </a:cubicBezTo>
                <a:cubicBezTo>
                  <a:pt x="2295" y="4770"/>
                  <a:pt x="2052" y="5352"/>
                  <a:pt x="1904" y="5965"/>
                </a:cubicBezTo>
                <a:cubicBezTo>
                  <a:pt x="1872" y="5965"/>
                  <a:pt x="1830" y="5954"/>
                  <a:pt x="1798" y="5954"/>
                </a:cubicBezTo>
                <a:lnTo>
                  <a:pt x="667" y="5944"/>
                </a:lnTo>
                <a:cubicBezTo>
                  <a:pt x="498" y="5944"/>
                  <a:pt x="329" y="6007"/>
                  <a:pt x="212" y="6123"/>
                </a:cubicBezTo>
                <a:lnTo>
                  <a:pt x="212" y="6123"/>
                </a:lnTo>
                <a:cubicBezTo>
                  <a:pt x="85" y="6240"/>
                  <a:pt x="22" y="6398"/>
                  <a:pt x="22" y="6578"/>
                </a:cubicBezTo>
                <a:lnTo>
                  <a:pt x="1" y="7710"/>
                </a:lnTo>
                <a:lnTo>
                  <a:pt x="1" y="7710"/>
                </a:lnTo>
                <a:cubicBezTo>
                  <a:pt x="1" y="8059"/>
                  <a:pt x="286" y="8344"/>
                  <a:pt x="635" y="8355"/>
                </a:cubicBezTo>
                <a:lnTo>
                  <a:pt x="1767" y="8365"/>
                </a:lnTo>
                <a:cubicBezTo>
                  <a:pt x="1809" y="8365"/>
                  <a:pt x="1841" y="8355"/>
                  <a:pt x="1883" y="8355"/>
                </a:cubicBezTo>
                <a:cubicBezTo>
                  <a:pt x="2010" y="8947"/>
                  <a:pt x="2232" y="9528"/>
                  <a:pt x="2560" y="10068"/>
                </a:cubicBezTo>
                <a:cubicBezTo>
                  <a:pt x="2528" y="10089"/>
                  <a:pt x="2507" y="10110"/>
                  <a:pt x="2475" y="10131"/>
                </a:cubicBezTo>
                <a:lnTo>
                  <a:pt x="1661" y="10924"/>
                </a:lnTo>
                <a:cubicBezTo>
                  <a:pt x="1407" y="11167"/>
                  <a:pt x="1407" y="11569"/>
                  <a:pt x="1650" y="11823"/>
                </a:cubicBezTo>
                <a:lnTo>
                  <a:pt x="2433" y="12637"/>
                </a:lnTo>
                <a:cubicBezTo>
                  <a:pt x="2687" y="12891"/>
                  <a:pt x="3088" y="12891"/>
                  <a:pt x="3342" y="12648"/>
                </a:cubicBezTo>
                <a:lnTo>
                  <a:pt x="4156" y="11865"/>
                </a:lnTo>
                <a:cubicBezTo>
                  <a:pt x="4178" y="11834"/>
                  <a:pt x="4199" y="11812"/>
                  <a:pt x="4220" y="11781"/>
                </a:cubicBezTo>
                <a:cubicBezTo>
                  <a:pt x="4759" y="12130"/>
                  <a:pt x="5351" y="12383"/>
                  <a:pt x="5965" y="12521"/>
                </a:cubicBezTo>
                <a:cubicBezTo>
                  <a:pt x="5954" y="12563"/>
                  <a:pt x="5954" y="12595"/>
                  <a:pt x="5954" y="12637"/>
                </a:cubicBezTo>
                <a:lnTo>
                  <a:pt x="5943" y="13769"/>
                </a:lnTo>
                <a:cubicBezTo>
                  <a:pt x="5943" y="13938"/>
                  <a:pt x="6007" y="14096"/>
                  <a:pt x="6123" y="14223"/>
                </a:cubicBezTo>
                <a:cubicBezTo>
                  <a:pt x="6240" y="14340"/>
                  <a:pt x="6398" y="14414"/>
                  <a:pt x="6567" y="14414"/>
                </a:cubicBezTo>
                <a:lnTo>
                  <a:pt x="7699" y="14424"/>
                </a:lnTo>
                <a:lnTo>
                  <a:pt x="7699" y="14424"/>
                </a:lnTo>
                <a:cubicBezTo>
                  <a:pt x="7879" y="14424"/>
                  <a:pt x="8037" y="14361"/>
                  <a:pt x="8154" y="14245"/>
                </a:cubicBezTo>
                <a:cubicBezTo>
                  <a:pt x="8270" y="14128"/>
                  <a:pt x="8344" y="13970"/>
                  <a:pt x="8344" y="13790"/>
                </a:cubicBezTo>
                <a:lnTo>
                  <a:pt x="8365" y="12658"/>
                </a:lnTo>
                <a:cubicBezTo>
                  <a:pt x="8365" y="12627"/>
                  <a:pt x="8354" y="12584"/>
                  <a:pt x="8354" y="12553"/>
                </a:cubicBezTo>
                <a:cubicBezTo>
                  <a:pt x="8947" y="12426"/>
                  <a:pt x="9528" y="12193"/>
                  <a:pt x="10067" y="11865"/>
                </a:cubicBezTo>
                <a:cubicBezTo>
                  <a:pt x="10078" y="11897"/>
                  <a:pt x="10110" y="11929"/>
                  <a:pt x="10131" y="11950"/>
                </a:cubicBezTo>
                <a:lnTo>
                  <a:pt x="10924" y="12764"/>
                </a:lnTo>
                <a:cubicBezTo>
                  <a:pt x="11167" y="13018"/>
                  <a:pt x="11569" y="13028"/>
                  <a:pt x="11823" y="12785"/>
                </a:cubicBezTo>
                <a:lnTo>
                  <a:pt x="12637" y="11992"/>
                </a:lnTo>
                <a:cubicBezTo>
                  <a:pt x="12891" y="11749"/>
                  <a:pt x="12891" y="11347"/>
                  <a:pt x="12648" y="11093"/>
                </a:cubicBezTo>
                <a:lnTo>
                  <a:pt x="11865" y="10279"/>
                </a:lnTo>
                <a:cubicBezTo>
                  <a:pt x="11833" y="10247"/>
                  <a:pt x="11812" y="10226"/>
                  <a:pt x="11780" y="10205"/>
                </a:cubicBezTo>
                <a:cubicBezTo>
                  <a:pt x="12129" y="9666"/>
                  <a:pt x="12383" y="9074"/>
                  <a:pt x="12521" y="8460"/>
                </a:cubicBezTo>
                <a:cubicBezTo>
                  <a:pt x="12563" y="8471"/>
                  <a:pt x="12595" y="8482"/>
                  <a:pt x="12637" y="8482"/>
                </a:cubicBezTo>
                <a:lnTo>
                  <a:pt x="13768" y="8492"/>
                </a:lnTo>
                <a:cubicBezTo>
                  <a:pt x="13938" y="8492"/>
                  <a:pt x="14096" y="8418"/>
                  <a:pt x="14213" y="8312"/>
                </a:cubicBezTo>
                <a:cubicBezTo>
                  <a:pt x="14339" y="8196"/>
                  <a:pt x="14414" y="8037"/>
                  <a:pt x="14414" y="7858"/>
                </a:cubicBezTo>
                <a:lnTo>
                  <a:pt x="14424" y="6726"/>
                </a:lnTo>
                <a:cubicBezTo>
                  <a:pt x="14424" y="6377"/>
                  <a:pt x="14149" y="6092"/>
                  <a:pt x="13790" y="6081"/>
                </a:cubicBezTo>
                <a:lnTo>
                  <a:pt x="12658" y="6071"/>
                </a:lnTo>
                <a:cubicBezTo>
                  <a:pt x="12626" y="6071"/>
                  <a:pt x="12584" y="6071"/>
                  <a:pt x="12552" y="6081"/>
                </a:cubicBezTo>
                <a:cubicBezTo>
                  <a:pt x="12426" y="5478"/>
                  <a:pt x="12193" y="4907"/>
                  <a:pt x="11865" y="4368"/>
                </a:cubicBezTo>
                <a:cubicBezTo>
                  <a:pt x="11897" y="4347"/>
                  <a:pt x="11929" y="4326"/>
                  <a:pt x="11950" y="4294"/>
                </a:cubicBezTo>
                <a:lnTo>
                  <a:pt x="12764" y="3512"/>
                </a:lnTo>
                <a:cubicBezTo>
                  <a:pt x="13018" y="3268"/>
                  <a:pt x="13028" y="2856"/>
                  <a:pt x="12774" y="2602"/>
                </a:cubicBezTo>
                <a:lnTo>
                  <a:pt x="11992" y="1799"/>
                </a:lnTo>
                <a:cubicBezTo>
                  <a:pt x="11749" y="1545"/>
                  <a:pt x="11336" y="1534"/>
                  <a:pt x="11093" y="1777"/>
                </a:cubicBezTo>
                <a:close/>
                <a:moveTo>
                  <a:pt x="9296" y="9370"/>
                </a:moveTo>
                <a:cubicBezTo>
                  <a:pt x="8111" y="10522"/>
                  <a:pt x="6208" y="10491"/>
                  <a:pt x="5066" y="9306"/>
                </a:cubicBezTo>
                <a:cubicBezTo>
                  <a:pt x="3913" y="8111"/>
                  <a:pt x="3945" y="6208"/>
                  <a:pt x="5129" y="5066"/>
                </a:cubicBezTo>
                <a:cubicBezTo>
                  <a:pt x="6314" y="3913"/>
                  <a:pt x="8217" y="3945"/>
                  <a:pt x="9370" y="5129"/>
                </a:cubicBezTo>
                <a:cubicBezTo>
                  <a:pt x="10512" y="6314"/>
                  <a:pt x="10490" y="8217"/>
                  <a:pt x="9296" y="937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057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subTitle" idx="1"/>
          </p:nvPr>
        </p:nvSpPr>
        <p:spPr>
          <a:xfrm>
            <a:off x="827269" y="2321575"/>
            <a:ext cx="2257800" cy="8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2"/>
          </p:nvPr>
        </p:nvSpPr>
        <p:spPr>
          <a:xfrm>
            <a:off x="827269" y="3102650"/>
            <a:ext cx="2257800" cy="13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subTitle" idx="3"/>
          </p:nvPr>
        </p:nvSpPr>
        <p:spPr>
          <a:xfrm>
            <a:off x="3443109" y="2321575"/>
            <a:ext cx="2257800" cy="8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39" name="Google Shape;139;p18"/>
          <p:cNvSpPr txBox="1">
            <a:spLocks noGrp="1"/>
          </p:cNvSpPr>
          <p:nvPr>
            <p:ph type="subTitle" idx="4"/>
          </p:nvPr>
        </p:nvSpPr>
        <p:spPr>
          <a:xfrm>
            <a:off x="3443109" y="3102650"/>
            <a:ext cx="2257800" cy="13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8"/>
          <p:cNvSpPr txBox="1">
            <a:spLocks noGrp="1"/>
          </p:cNvSpPr>
          <p:nvPr>
            <p:ph type="subTitle" idx="5"/>
          </p:nvPr>
        </p:nvSpPr>
        <p:spPr>
          <a:xfrm>
            <a:off x="6058949" y="2321575"/>
            <a:ext cx="2257800" cy="8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41" name="Google Shape;141;p18"/>
          <p:cNvSpPr txBox="1">
            <a:spLocks noGrp="1"/>
          </p:cNvSpPr>
          <p:nvPr>
            <p:ph type="subTitle" idx="6"/>
          </p:nvPr>
        </p:nvSpPr>
        <p:spPr>
          <a:xfrm>
            <a:off x="6058949" y="3102650"/>
            <a:ext cx="2257800" cy="13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3" name="Google Shape;143;p18"/>
          <p:cNvGrpSpPr/>
          <p:nvPr/>
        </p:nvGrpSpPr>
        <p:grpSpPr>
          <a:xfrm>
            <a:off x="-171700" y="4608575"/>
            <a:ext cx="1788147" cy="355500"/>
            <a:chOff x="229850" y="4608575"/>
            <a:chExt cx="1788147" cy="355500"/>
          </a:xfrm>
        </p:grpSpPr>
        <p:sp>
          <p:nvSpPr>
            <p:cNvPr id="144" name="Google Shape;144;p18"/>
            <p:cNvSpPr/>
            <p:nvPr/>
          </p:nvSpPr>
          <p:spPr>
            <a:xfrm>
              <a:off x="229850" y="4608575"/>
              <a:ext cx="1727700" cy="355500"/>
            </a:xfrm>
            <a:prstGeom prst="roundRect">
              <a:avLst>
                <a:gd name="adj" fmla="val 13038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" name="Google Shape;145;p18"/>
            <p:cNvGrpSpPr/>
            <p:nvPr/>
          </p:nvGrpSpPr>
          <p:grpSpPr>
            <a:xfrm>
              <a:off x="1899502" y="4716312"/>
              <a:ext cx="118495" cy="119191"/>
              <a:chOff x="4512753" y="952912"/>
              <a:chExt cx="118495" cy="119191"/>
            </a:xfrm>
          </p:grpSpPr>
          <p:sp>
            <p:nvSpPr>
              <p:cNvPr id="146" name="Google Shape;146;p18"/>
              <p:cNvSpPr/>
              <p:nvPr/>
            </p:nvSpPr>
            <p:spPr>
              <a:xfrm>
                <a:off x="4540464" y="980619"/>
                <a:ext cx="63074" cy="63776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8"/>
              <p:cNvSpPr/>
              <p:nvPr/>
            </p:nvSpPr>
            <p:spPr>
              <a:xfrm>
                <a:off x="4512753" y="952912"/>
                <a:ext cx="118495" cy="11919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8" name="Google Shape;148;p18"/>
          <p:cNvSpPr/>
          <p:nvPr/>
        </p:nvSpPr>
        <p:spPr>
          <a:xfrm>
            <a:off x="8664499" y="4133793"/>
            <a:ext cx="959003" cy="949573"/>
          </a:xfrm>
          <a:custGeom>
            <a:avLst/>
            <a:gdLst/>
            <a:ahLst/>
            <a:cxnLst/>
            <a:rect l="l" t="t" r="r" b="b"/>
            <a:pathLst>
              <a:path w="10533" h="10430" extrusionOk="0">
                <a:moveTo>
                  <a:pt x="5270" y="3004"/>
                </a:moveTo>
                <a:cubicBezTo>
                  <a:pt x="6208" y="3004"/>
                  <a:pt x="7080" y="3606"/>
                  <a:pt x="7371" y="4546"/>
                </a:cubicBezTo>
                <a:cubicBezTo>
                  <a:pt x="7741" y="5709"/>
                  <a:pt x="7096" y="6957"/>
                  <a:pt x="5933" y="7327"/>
                </a:cubicBezTo>
                <a:cubicBezTo>
                  <a:pt x="5715" y="7395"/>
                  <a:pt x="5494" y="7427"/>
                  <a:pt x="5276" y="7427"/>
                </a:cubicBezTo>
                <a:cubicBezTo>
                  <a:pt x="4333" y="7427"/>
                  <a:pt x="3454" y="6824"/>
                  <a:pt x="3162" y="5879"/>
                </a:cubicBezTo>
                <a:cubicBezTo>
                  <a:pt x="2792" y="4715"/>
                  <a:pt x="3437" y="3478"/>
                  <a:pt x="4600" y="3108"/>
                </a:cubicBezTo>
                <a:cubicBezTo>
                  <a:pt x="4823" y="3037"/>
                  <a:pt x="5048" y="3004"/>
                  <a:pt x="5270" y="3004"/>
                </a:cubicBezTo>
                <a:close/>
                <a:moveTo>
                  <a:pt x="4197" y="0"/>
                </a:moveTo>
                <a:cubicBezTo>
                  <a:pt x="4151" y="0"/>
                  <a:pt x="4106" y="7"/>
                  <a:pt x="4061" y="20"/>
                </a:cubicBezTo>
                <a:lnTo>
                  <a:pt x="3268" y="274"/>
                </a:lnTo>
                <a:cubicBezTo>
                  <a:pt x="3014" y="348"/>
                  <a:pt x="2877" y="623"/>
                  <a:pt x="2961" y="866"/>
                </a:cubicBezTo>
                <a:lnTo>
                  <a:pt x="3215" y="1659"/>
                </a:lnTo>
                <a:cubicBezTo>
                  <a:pt x="3215" y="1691"/>
                  <a:pt x="3226" y="1712"/>
                  <a:pt x="3247" y="1733"/>
                </a:cubicBezTo>
                <a:cubicBezTo>
                  <a:pt x="2834" y="1977"/>
                  <a:pt x="2475" y="2283"/>
                  <a:pt x="2179" y="2643"/>
                </a:cubicBezTo>
                <a:cubicBezTo>
                  <a:pt x="2158" y="2622"/>
                  <a:pt x="2126" y="2611"/>
                  <a:pt x="2105" y="2590"/>
                </a:cubicBezTo>
                <a:lnTo>
                  <a:pt x="1365" y="2209"/>
                </a:lnTo>
                <a:cubicBezTo>
                  <a:pt x="1297" y="2179"/>
                  <a:pt x="1225" y="2162"/>
                  <a:pt x="1155" y="2162"/>
                </a:cubicBezTo>
                <a:cubicBezTo>
                  <a:pt x="1104" y="2162"/>
                  <a:pt x="1054" y="2171"/>
                  <a:pt x="1005" y="2188"/>
                </a:cubicBezTo>
                <a:cubicBezTo>
                  <a:pt x="878" y="2220"/>
                  <a:pt x="783" y="2304"/>
                  <a:pt x="730" y="2421"/>
                </a:cubicBezTo>
                <a:lnTo>
                  <a:pt x="349" y="3161"/>
                </a:lnTo>
                <a:cubicBezTo>
                  <a:pt x="233" y="3394"/>
                  <a:pt x="318" y="3679"/>
                  <a:pt x="550" y="3795"/>
                </a:cubicBezTo>
                <a:lnTo>
                  <a:pt x="1291" y="4176"/>
                </a:lnTo>
                <a:cubicBezTo>
                  <a:pt x="1322" y="4187"/>
                  <a:pt x="1343" y="4197"/>
                  <a:pt x="1375" y="4208"/>
                </a:cubicBezTo>
                <a:cubicBezTo>
                  <a:pt x="1259" y="4641"/>
                  <a:pt x="1217" y="5096"/>
                  <a:pt x="1259" y="5561"/>
                </a:cubicBezTo>
                <a:cubicBezTo>
                  <a:pt x="1227" y="5561"/>
                  <a:pt x="1206" y="5572"/>
                  <a:pt x="1174" y="5572"/>
                </a:cubicBezTo>
                <a:lnTo>
                  <a:pt x="381" y="5826"/>
                </a:lnTo>
                <a:cubicBezTo>
                  <a:pt x="138" y="5910"/>
                  <a:pt x="0" y="6175"/>
                  <a:pt x="75" y="6418"/>
                </a:cubicBezTo>
                <a:lnTo>
                  <a:pt x="328" y="7211"/>
                </a:lnTo>
                <a:cubicBezTo>
                  <a:pt x="388" y="7414"/>
                  <a:pt x="569" y="7543"/>
                  <a:pt x="769" y="7543"/>
                </a:cubicBezTo>
                <a:cubicBezTo>
                  <a:pt x="819" y="7543"/>
                  <a:pt x="870" y="7535"/>
                  <a:pt x="920" y="7518"/>
                </a:cubicBezTo>
                <a:lnTo>
                  <a:pt x="1714" y="7274"/>
                </a:lnTo>
                <a:cubicBezTo>
                  <a:pt x="1735" y="7264"/>
                  <a:pt x="1766" y="7253"/>
                  <a:pt x="1788" y="7243"/>
                </a:cubicBezTo>
                <a:cubicBezTo>
                  <a:pt x="2031" y="7655"/>
                  <a:pt x="2337" y="8004"/>
                  <a:pt x="2686" y="8300"/>
                </a:cubicBezTo>
                <a:cubicBezTo>
                  <a:pt x="2676" y="8321"/>
                  <a:pt x="2655" y="8353"/>
                  <a:pt x="2644" y="8374"/>
                </a:cubicBezTo>
                <a:lnTo>
                  <a:pt x="2263" y="9114"/>
                </a:lnTo>
                <a:cubicBezTo>
                  <a:pt x="2211" y="9231"/>
                  <a:pt x="2200" y="9358"/>
                  <a:pt x="2232" y="9474"/>
                </a:cubicBezTo>
                <a:cubicBezTo>
                  <a:pt x="2274" y="9601"/>
                  <a:pt x="2359" y="9696"/>
                  <a:pt x="2464" y="9749"/>
                </a:cubicBezTo>
                <a:lnTo>
                  <a:pt x="3215" y="10129"/>
                </a:lnTo>
                <a:cubicBezTo>
                  <a:pt x="3279" y="10168"/>
                  <a:pt x="3353" y="10187"/>
                  <a:pt x="3426" y="10187"/>
                </a:cubicBezTo>
                <a:cubicBezTo>
                  <a:pt x="3474" y="10187"/>
                  <a:pt x="3522" y="10178"/>
                  <a:pt x="3564" y="10161"/>
                </a:cubicBezTo>
                <a:cubicBezTo>
                  <a:pt x="3680" y="10129"/>
                  <a:pt x="3786" y="10045"/>
                  <a:pt x="3850" y="9929"/>
                </a:cubicBezTo>
                <a:lnTo>
                  <a:pt x="4230" y="9188"/>
                </a:lnTo>
                <a:cubicBezTo>
                  <a:pt x="4241" y="9157"/>
                  <a:pt x="4251" y="9135"/>
                  <a:pt x="4251" y="9114"/>
                </a:cubicBezTo>
                <a:cubicBezTo>
                  <a:pt x="4581" y="9193"/>
                  <a:pt x="4916" y="9236"/>
                  <a:pt x="5257" y="9236"/>
                </a:cubicBezTo>
                <a:cubicBezTo>
                  <a:pt x="5376" y="9236"/>
                  <a:pt x="5495" y="9231"/>
                  <a:pt x="5615" y="9220"/>
                </a:cubicBezTo>
                <a:cubicBezTo>
                  <a:pt x="5615" y="9252"/>
                  <a:pt x="5615" y="9273"/>
                  <a:pt x="5626" y="9305"/>
                </a:cubicBezTo>
                <a:lnTo>
                  <a:pt x="5880" y="10098"/>
                </a:lnTo>
                <a:cubicBezTo>
                  <a:pt x="5939" y="10301"/>
                  <a:pt x="6120" y="10429"/>
                  <a:pt x="6320" y="10429"/>
                </a:cubicBezTo>
                <a:cubicBezTo>
                  <a:pt x="6370" y="10429"/>
                  <a:pt x="6421" y="10421"/>
                  <a:pt x="6472" y="10404"/>
                </a:cubicBezTo>
                <a:lnTo>
                  <a:pt x="7265" y="10151"/>
                </a:lnTo>
                <a:cubicBezTo>
                  <a:pt x="7508" y="10077"/>
                  <a:pt x="7646" y="9812"/>
                  <a:pt x="7572" y="9569"/>
                </a:cubicBezTo>
                <a:lnTo>
                  <a:pt x="7318" y="8765"/>
                </a:lnTo>
                <a:cubicBezTo>
                  <a:pt x="7318" y="8744"/>
                  <a:pt x="7297" y="8713"/>
                  <a:pt x="7286" y="8691"/>
                </a:cubicBezTo>
                <a:cubicBezTo>
                  <a:pt x="7699" y="8459"/>
                  <a:pt x="8058" y="8142"/>
                  <a:pt x="8354" y="7793"/>
                </a:cubicBezTo>
                <a:cubicBezTo>
                  <a:pt x="8375" y="7803"/>
                  <a:pt x="8397" y="7824"/>
                  <a:pt x="8428" y="7835"/>
                </a:cubicBezTo>
                <a:lnTo>
                  <a:pt x="9168" y="8216"/>
                </a:lnTo>
                <a:cubicBezTo>
                  <a:pt x="9237" y="8253"/>
                  <a:pt x="9308" y="8268"/>
                  <a:pt x="9379" y="8268"/>
                </a:cubicBezTo>
                <a:cubicBezTo>
                  <a:pt x="9430" y="8268"/>
                  <a:pt x="9480" y="8260"/>
                  <a:pt x="9528" y="8247"/>
                </a:cubicBezTo>
                <a:cubicBezTo>
                  <a:pt x="9644" y="8205"/>
                  <a:pt x="9739" y="8131"/>
                  <a:pt x="9803" y="8015"/>
                </a:cubicBezTo>
                <a:lnTo>
                  <a:pt x="10184" y="7274"/>
                </a:lnTo>
                <a:cubicBezTo>
                  <a:pt x="10300" y="7042"/>
                  <a:pt x="10205" y="6756"/>
                  <a:pt x="9983" y="6640"/>
                </a:cubicBezTo>
                <a:lnTo>
                  <a:pt x="9232" y="6259"/>
                </a:lnTo>
                <a:cubicBezTo>
                  <a:pt x="9211" y="6238"/>
                  <a:pt x="9190" y="6228"/>
                  <a:pt x="9158" y="6228"/>
                </a:cubicBezTo>
                <a:cubicBezTo>
                  <a:pt x="9274" y="5794"/>
                  <a:pt x="9316" y="5329"/>
                  <a:pt x="9274" y="4874"/>
                </a:cubicBezTo>
                <a:cubicBezTo>
                  <a:pt x="9295" y="4863"/>
                  <a:pt x="9327" y="4863"/>
                  <a:pt x="9348" y="4853"/>
                </a:cubicBezTo>
                <a:lnTo>
                  <a:pt x="10152" y="4599"/>
                </a:lnTo>
                <a:cubicBezTo>
                  <a:pt x="10395" y="4525"/>
                  <a:pt x="10533" y="4261"/>
                  <a:pt x="10459" y="4007"/>
                </a:cubicBezTo>
                <a:lnTo>
                  <a:pt x="10205" y="3214"/>
                </a:lnTo>
                <a:cubicBezTo>
                  <a:pt x="10144" y="3015"/>
                  <a:pt x="9950" y="2887"/>
                  <a:pt x="9748" y="2887"/>
                </a:cubicBezTo>
                <a:cubicBezTo>
                  <a:pt x="9703" y="2887"/>
                  <a:pt x="9657" y="2894"/>
                  <a:pt x="9613" y="2907"/>
                </a:cubicBezTo>
                <a:lnTo>
                  <a:pt x="8819" y="3161"/>
                </a:lnTo>
                <a:cubicBezTo>
                  <a:pt x="8798" y="3172"/>
                  <a:pt x="8767" y="3182"/>
                  <a:pt x="8745" y="3193"/>
                </a:cubicBezTo>
                <a:cubicBezTo>
                  <a:pt x="8502" y="2780"/>
                  <a:pt x="8196" y="2421"/>
                  <a:pt x="7847" y="2125"/>
                </a:cubicBezTo>
                <a:cubicBezTo>
                  <a:pt x="7857" y="2104"/>
                  <a:pt x="7878" y="2082"/>
                  <a:pt x="7889" y="2051"/>
                </a:cubicBezTo>
                <a:lnTo>
                  <a:pt x="8270" y="1311"/>
                </a:lnTo>
                <a:cubicBezTo>
                  <a:pt x="8386" y="1078"/>
                  <a:pt x="8291" y="792"/>
                  <a:pt x="8069" y="676"/>
                </a:cubicBezTo>
                <a:lnTo>
                  <a:pt x="7318" y="295"/>
                </a:lnTo>
                <a:cubicBezTo>
                  <a:pt x="7250" y="261"/>
                  <a:pt x="7178" y="245"/>
                  <a:pt x="7108" y="245"/>
                </a:cubicBezTo>
                <a:cubicBezTo>
                  <a:pt x="6937" y="245"/>
                  <a:pt x="6773" y="339"/>
                  <a:pt x="6683" y="496"/>
                </a:cubicBezTo>
                <a:lnTo>
                  <a:pt x="6303" y="1247"/>
                </a:lnTo>
                <a:cubicBezTo>
                  <a:pt x="6292" y="1268"/>
                  <a:pt x="6282" y="1289"/>
                  <a:pt x="6271" y="1321"/>
                </a:cubicBezTo>
                <a:cubicBezTo>
                  <a:pt x="5948" y="1234"/>
                  <a:pt x="5612" y="1189"/>
                  <a:pt x="5270" y="1189"/>
                </a:cubicBezTo>
                <a:cubicBezTo>
                  <a:pt x="5153" y="1189"/>
                  <a:pt x="5036" y="1194"/>
                  <a:pt x="4918" y="1205"/>
                </a:cubicBezTo>
                <a:cubicBezTo>
                  <a:pt x="4918" y="1184"/>
                  <a:pt x="4907" y="1152"/>
                  <a:pt x="4907" y="1131"/>
                </a:cubicBezTo>
                <a:lnTo>
                  <a:pt x="4653" y="327"/>
                </a:lnTo>
                <a:cubicBezTo>
                  <a:pt x="4593" y="129"/>
                  <a:pt x="4398" y="0"/>
                  <a:pt x="41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4_2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16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9"/>
          <p:cNvSpPr txBox="1">
            <a:spLocks noGrp="1"/>
          </p:cNvSpPr>
          <p:nvPr>
            <p:ph type="subTitle" idx="1"/>
          </p:nvPr>
        </p:nvSpPr>
        <p:spPr>
          <a:xfrm>
            <a:off x="1739502" y="1297184"/>
            <a:ext cx="2738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52" name="Google Shape;152;p19"/>
          <p:cNvSpPr txBox="1">
            <a:spLocks noGrp="1"/>
          </p:cNvSpPr>
          <p:nvPr>
            <p:ph type="subTitle" idx="2"/>
          </p:nvPr>
        </p:nvSpPr>
        <p:spPr>
          <a:xfrm>
            <a:off x="1739500" y="1703238"/>
            <a:ext cx="2738100" cy="10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9"/>
          <p:cNvSpPr txBox="1">
            <a:spLocks noGrp="1"/>
          </p:cNvSpPr>
          <p:nvPr>
            <p:ph type="subTitle" idx="3"/>
          </p:nvPr>
        </p:nvSpPr>
        <p:spPr>
          <a:xfrm>
            <a:off x="1739502" y="2976394"/>
            <a:ext cx="2738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54" name="Google Shape;154;p19"/>
          <p:cNvSpPr txBox="1">
            <a:spLocks noGrp="1"/>
          </p:cNvSpPr>
          <p:nvPr>
            <p:ph type="subTitle" idx="4"/>
          </p:nvPr>
        </p:nvSpPr>
        <p:spPr>
          <a:xfrm>
            <a:off x="1739500" y="3382460"/>
            <a:ext cx="2738100" cy="10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subTitle" idx="5"/>
          </p:nvPr>
        </p:nvSpPr>
        <p:spPr>
          <a:xfrm>
            <a:off x="5582650" y="1297184"/>
            <a:ext cx="2738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ubTitle" idx="6"/>
          </p:nvPr>
        </p:nvSpPr>
        <p:spPr>
          <a:xfrm>
            <a:off x="5582651" y="1703232"/>
            <a:ext cx="2738100" cy="10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subTitle" idx="7"/>
          </p:nvPr>
        </p:nvSpPr>
        <p:spPr>
          <a:xfrm>
            <a:off x="5582650" y="2976389"/>
            <a:ext cx="2738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8"/>
          </p:nvPr>
        </p:nvSpPr>
        <p:spPr>
          <a:xfrm>
            <a:off x="5582651" y="3382476"/>
            <a:ext cx="2738100" cy="10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8212902" y="-443726"/>
            <a:ext cx="887498" cy="887462"/>
          </a:xfrm>
          <a:custGeom>
            <a:avLst/>
            <a:gdLst/>
            <a:ahLst/>
            <a:cxnLst/>
            <a:rect l="l" t="t" r="r" b="b"/>
            <a:pathLst>
              <a:path w="14425" h="14425" fill="none" extrusionOk="0">
                <a:moveTo>
                  <a:pt x="11093" y="1777"/>
                </a:moveTo>
                <a:lnTo>
                  <a:pt x="10279" y="2570"/>
                </a:lnTo>
                <a:cubicBezTo>
                  <a:pt x="10247" y="2592"/>
                  <a:pt x="10226" y="2623"/>
                  <a:pt x="10205" y="2655"/>
                </a:cubicBezTo>
                <a:cubicBezTo>
                  <a:pt x="9666" y="2296"/>
                  <a:pt x="9073" y="2052"/>
                  <a:pt x="8460" y="1904"/>
                </a:cubicBezTo>
                <a:cubicBezTo>
                  <a:pt x="8471" y="1873"/>
                  <a:pt x="8481" y="1830"/>
                  <a:pt x="8481" y="1799"/>
                </a:cubicBezTo>
                <a:lnTo>
                  <a:pt x="8492" y="667"/>
                </a:lnTo>
                <a:cubicBezTo>
                  <a:pt x="8492" y="318"/>
                  <a:pt x="8206" y="22"/>
                  <a:pt x="7857" y="22"/>
                </a:cubicBezTo>
                <a:lnTo>
                  <a:pt x="6726" y="12"/>
                </a:lnTo>
                <a:cubicBezTo>
                  <a:pt x="6377" y="1"/>
                  <a:pt x="6081" y="286"/>
                  <a:pt x="6081" y="635"/>
                </a:cubicBezTo>
                <a:lnTo>
                  <a:pt x="6070" y="1767"/>
                </a:lnTo>
                <a:cubicBezTo>
                  <a:pt x="6070" y="1809"/>
                  <a:pt x="6070" y="1851"/>
                  <a:pt x="6081" y="1883"/>
                </a:cubicBezTo>
                <a:cubicBezTo>
                  <a:pt x="5478" y="2010"/>
                  <a:pt x="4897" y="2232"/>
                  <a:pt x="4368" y="2560"/>
                </a:cubicBezTo>
                <a:cubicBezTo>
                  <a:pt x="4347" y="2528"/>
                  <a:pt x="4326" y="2507"/>
                  <a:pt x="4294" y="2475"/>
                </a:cubicBezTo>
                <a:lnTo>
                  <a:pt x="3511" y="1672"/>
                </a:lnTo>
                <a:cubicBezTo>
                  <a:pt x="3268" y="1418"/>
                  <a:pt x="2856" y="1407"/>
                  <a:pt x="2602" y="1651"/>
                </a:cubicBezTo>
                <a:lnTo>
                  <a:pt x="1798" y="2444"/>
                </a:lnTo>
                <a:cubicBezTo>
                  <a:pt x="1545" y="2687"/>
                  <a:pt x="1534" y="3089"/>
                  <a:pt x="1777" y="3342"/>
                </a:cubicBezTo>
                <a:lnTo>
                  <a:pt x="2570" y="4157"/>
                </a:lnTo>
                <a:cubicBezTo>
                  <a:pt x="2591" y="4178"/>
                  <a:pt x="2623" y="4210"/>
                  <a:pt x="2655" y="4231"/>
                </a:cubicBezTo>
                <a:cubicBezTo>
                  <a:pt x="2295" y="4770"/>
                  <a:pt x="2052" y="5352"/>
                  <a:pt x="1904" y="5965"/>
                </a:cubicBezTo>
                <a:cubicBezTo>
                  <a:pt x="1872" y="5965"/>
                  <a:pt x="1830" y="5954"/>
                  <a:pt x="1798" y="5954"/>
                </a:cubicBezTo>
                <a:lnTo>
                  <a:pt x="667" y="5944"/>
                </a:lnTo>
                <a:cubicBezTo>
                  <a:pt x="498" y="5944"/>
                  <a:pt x="329" y="6007"/>
                  <a:pt x="212" y="6123"/>
                </a:cubicBezTo>
                <a:lnTo>
                  <a:pt x="212" y="6123"/>
                </a:lnTo>
                <a:cubicBezTo>
                  <a:pt x="85" y="6240"/>
                  <a:pt x="22" y="6398"/>
                  <a:pt x="22" y="6578"/>
                </a:cubicBezTo>
                <a:lnTo>
                  <a:pt x="1" y="7710"/>
                </a:lnTo>
                <a:lnTo>
                  <a:pt x="1" y="7710"/>
                </a:lnTo>
                <a:cubicBezTo>
                  <a:pt x="1" y="8059"/>
                  <a:pt x="286" y="8344"/>
                  <a:pt x="635" y="8355"/>
                </a:cubicBezTo>
                <a:lnTo>
                  <a:pt x="1767" y="8365"/>
                </a:lnTo>
                <a:cubicBezTo>
                  <a:pt x="1809" y="8365"/>
                  <a:pt x="1841" y="8355"/>
                  <a:pt x="1883" y="8355"/>
                </a:cubicBezTo>
                <a:cubicBezTo>
                  <a:pt x="2010" y="8947"/>
                  <a:pt x="2232" y="9528"/>
                  <a:pt x="2560" y="10068"/>
                </a:cubicBezTo>
                <a:cubicBezTo>
                  <a:pt x="2528" y="10089"/>
                  <a:pt x="2507" y="10110"/>
                  <a:pt x="2475" y="10131"/>
                </a:cubicBezTo>
                <a:lnTo>
                  <a:pt x="1661" y="10924"/>
                </a:lnTo>
                <a:cubicBezTo>
                  <a:pt x="1407" y="11167"/>
                  <a:pt x="1407" y="11569"/>
                  <a:pt x="1650" y="11823"/>
                </a:cubicBezTo>
                <a:lnTo>
                  <a:pt x="2433" y="12637"/>
                </a:lnTo>
                <a:cubicBezTo>
                  <a:pt x="2687" y="12891"/>
                  <a:pt x="3088" y="12891"/>
                  <a:pt x="3342" y="12648"/>
                </a:cubicBezTo>
                <a:lnTo>
                  <a:pt x="4156" y="11865"/>
                </a:lnTo>
                <a:cubicBezTo>
                  <a:pt x="4178" y="11834"/>
                  <a:pt x="4199" y="11812"/>
                  <a:pt x="4220" y="11781"/>
                </a:cubicBezTo>
                <a:cubicBezTo>
                  <a:pt x="4759" y="12130"/>
                  <a:pt x="5351" y="12383"/>
                  <a:pt x="5965" y="12521"/>
                </a:cubicBezTo>
                <a:cubicBezTo>
                  <a:pt x="5954" y="12563"/>
                  <a:pt x="5954" y="12595"/>
                  <a:pt x="5954" y="12637"/>
                </a:cubicBezTo>
                <a:lnTo>
                  <a:pt x="5943" y="13769"/>
                </a:lnTo>
                <a:cubicBezTo>
                  <a:pt x="5943" y="13938"/>
                  <a:pt x="6007" y="14096"/>
                  <a:pt x="6123" y="14223"/>
                </a:cubicBezTo>
                <a:cubicBezTo>
                  <a:pt x="6240" y="14340"/>
                  <a:pt x="6398" y="14414"/>
                  <a:pt x="6567" y="14414"/>
                </a:cubicBezTo>
                <a:lnTo>
                  <a:pt x="7699" y="14424"/>
                </a:lnTo>
                <a:lnTo>
                  <a:pt x="7699" y="14424"/>
                </a:lnTo>
                <a:cubicBezTo>
                  <a:pt x="7879" y="14424"/>
                  <a:pt x="8037" y="14361"/>
                  <a:pt x="8154" y="14245"/>
                </a:cubicBezTo>
                <a:cubicBezTo>
                  <a:pt x="8270" y="14128"/>
                  <a:pt x="8344" y="13970"/>
                  <a:pt x="8344" y="13790"/>
                </a:cubicBezTo>
                <a:lnTo>
                  <a:pt x="8365" y="12658"/>
                </a:lnTo>
                <a:cubicBezTo>
                  <a:pt x="8365" y="12627"/>
                  <a:pt x="8354" y="12584"/>
                  <a:pt x="8354" y="12553"/>
                </a:cubicBezTo>
                <a:cubicBezTo>
                  <a:pt x="8947" y="12426"/>
                  <a:pt x="9528" y="12193"/>
                  <a:pt x="10067" y="11865"/>
                </a:cubicBezTo>
                <a:cubicBezTo>
                  <a:pt x="10078" y="11897"/>
                  <a:pt x="10110" y="11929"/>
                  <a:pt x="10131" y="11950"/>
                </a:cubicBezTo>
                <a:lnTo>
                  <a:pt x="10924" y="12764"/>
                </a:lnTo>
                <a:cubicBezTo>
                  <a:pt x="11167" y="13018"/>
                  <a:pt x="11569" y="13028"/>
                  <a:pt x="11823" y="12785"/>
                </a:cubicBezTo>
                <a:lnTo>
                  <a:pt x="12637" y="11992"/>
                </a:lnTo>
                <a:cubicBezTo>
                  <a:pt x="12891" y="11749"/>
                  <a:pt x="12891" y="11347"/>
                  <a:pt x="12648" y="11093"/>
                </a:cubicBezTo>
                <a:lnTo>
                  <a:pt x="11865" y="10279"/>
                </a:lnTo>
                <a:cubicBezTo>
                  <a:pt x="11833" y="10247"/>
                  <a:pt x="11812" y="10226"/>
                  <a:pt x="11780" y="10205"/>
                </a:cubicBezTo>
                <a:cubicBezTo>
                  <a:pt x="12129" y="9666"/>
                  <a:pt x="12383" y="9074"/>
                  <a:pt x="12521" y="8460"/>
                </a:cubicBezTo>
                <a:cubicBezTo>
                  <a:pt x="12563" y="8471"/>
                  <a:pt x="12595" y="8482"/>
                  <a:pt x="12637" y="8482"/>
                </a:cubicBezTo>
                <a:lnTo>
                  <a:pt x="13768" y="8492"/>
                </a:lnTo>
                <a:cubicBezTo>
                  <a:pt x="13938" y="8492"/>
                  <a:pt x="14096" y="8418"/>
                  <a:pt x="14213" y="8312"/>
                </a:cubicBezTo>
                <a:cubicBezTo>
                  <a:pt x="14339" y="8196"/>
                  <a:pt x="14414" y="8037"/>
                  <a:pt x="14414" y="7858"/>
                </a:cubicBezTo>
                <a:lnTo>
                  <a:pt x="14424" y="6726"/>
                </a:lnTo>
                <a:cubicBezTo>
                  <a:pt x="14424" y="6377"/>
                  <a:pt x="14149" y="6092"/>
                  <a:pt x="13790" y="6081"/>
                </a:cubicBezTo>
                <a:lnTo>
                  <a:pt x="12658" y="6071"/>
                </a:lnTo>
                <a:cubicBezTo>
                  <a:pt x="12626" y="6071"/>
                  <a:pt x="12584" y="6071"/>
                  <a:pt x="12552" y="6081"/>
                </a:cubicBezTo>
                <a:cubicBezTo>
                  <a:pt x="12426" y="5478"/>
                  <a:pt x="12193" y="4907"/>
                  <a:pt x="11865" y="4368"/>
                </a:cubicBezTo>
                <a:cubicBezTo>
                  <a:pt x="11897" y="4347"/>
                  <a:pt x="11929" y="4326"/>
                  <a:pt x="11950" y="4294"/>
                </a:cubicBezTo>
                <a:lnTo>
                  <a:pt x="12764" y="3512"/>
                </a:lnTo>
                <a:cubicBezTo>
                  <a:pt x="13018" y="3268"/>
                  <a:pt x="13028" y="2856"/>
                  <a:pt x="12774" y="2602"/>
                </a:cubicBezTo>
                <a:lnTo>
                  <a:pt x="11992" y="1799"/>
                </a:lnTo>
                <a:cubicBezTo>
                  <a:pt x="11749" y="1545"/>
                  <a:pt x="11336" y="1534"/>
                  <a:pt x="11093" y="1777"/>
                </a:cubicBezTo>
                <a:close/>
                <a:moveTo>
                  <a:pt x="9296" y="9370"/>
                </a:moveTo>
                <a:cubicBezTo>
                  <a:pt x="8111" y="10522"/>
                  <a:pt x="6208" y="10491"/>
                  <a:pt x="5066" y="9306"/>
                </a:cubicBezTo>
                <a:cubicBezTo>
                  <a:pt x="3913" y="8111"/>
                  <a:pt x="3945" y="6208"/>
                  <a:pt x="5129" y="5066"/>
                </a:cubicBezTo>
                <a:cubicBezTo>
                  <a:pt x="6314" y="3913"/>
                  <a:pt x="8217" y="3945"/>
                  <a:pt x="9370" y="5129"/>
                </a:cubicBezTo>
                <a:cubicBezTo>
                  <a:pt x="10512" y="6314"/>
                  <a:pt x="10490" y="8217"/>
                  <a:pt x="9296" y="937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057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los Text ExtraBold"/>
              <a:buNone/>
              <a:defRPr sz="2800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los Text ExtraBold"/>
              <a:buNone/>
              <a:defRPr sz="2800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los Text ExtraBold"/>
              <a:buNone/>
              <a:defRPr sz="2800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los Text ExtraBold"/>
              <a:buNone/>
              <a:defRPr sz="2800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los Text ExtraBold"/>
              <a:buNone/>
              <a:defRPr sz="2800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los Text ExtraBold"/>
              <a:buNone/>
              <a:defRPr sz="2800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los Text ExtraBold"/>
              <a:buNone/>
              <a:defRPr sz="2800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los Text ExtraBold"/>
              <a:buNone/>
              <a:defRPr sz="2800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los Text ExtraBold"/>
              <a:buNone/>
              <a:defRPr sz="2800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8" r:id="rId5"/>
    <p:sldLayoutId id="2147483659" r:id="rId6"/>
    <p:sldLayoutId id="2147483660" r:id="rId7"/>
    <p:sldLayoutId id="2147483664" r:id="rId8"/>
    <p:sldLayoutId id="2147483665" r:id="rId9"/>
    <p:sldLayoutId id="2147483666" r:id="rId10"/>
    <p:sldLayoutId id="2147483669" r:id="rId11"/>
    <p:sldLayoutId id="2147483670" r:id="rId12"/>
    <p:sldLayoutId id="2147483671" r:id="rId13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>
            <a:spLocks noGrp="1"/>
          </p:cNvSpPr>
          <p:nvPr>
            <p:ph type="ctrTitle"/>
          </p:nvPr>
        </p:nvSpPr>
        <p:spPr>
          <a:xfrm>
            <a:off x="727321" y="2323037"/>
            <a:ext cx="4124400" cy="8610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Plataformas e Serviços X-Ops</a:t>
            </a:r>
            <a:br>
              <a:rPr lang="en" sz="4000" dirty="0">
                <a:solidFill>
                  <a:schemeClr val="dk1"/>
                </a:solidFill>
              </a:rPr>
            </a:br>
            <a:endParaRPr dirty="0">
              <a:solidFill>
                <a:schemeClr val="dk1"/>
              </a:solidFill>
              <a:highlight>
                <a:schemeClr val="dk2"/>
              </a:highlight>
            </a:endParaRPr>
          </a:p>
        </p:txBody>
      </p:sp>
      <p:sp>
        <p:nvSpPr>
          <p:cNvPr id="227" name="Google Shape;227;p29"/>
          <p:cNvSpPr txBox="1">
            <a:spLocks noGrp="1"/>
          </p:cNvSpPr>
          <p:nvPr>
            <p:ph type="subTitle" idx="1"/>
          </p:nvPr>
        </p:nvSpPr>
        <p:spPr>
          <a:xfrm>
            <a:off x="727321" y="3514897"/>
            <a:ext cx="36834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David Gomes | 48537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Karina Trompak | 48059</a:t>
            </a:r>
            <a:endParaRPr dirty="0"/>
          </a:p>
        </p:txBody>
      </p:sp>
      <p:sp>
        <p:nvSpPr>
          <p:cNvPr id="228" name="Google Shape;228;p29"/>
          <p:cNvSpPr/>
          <p:nvPr/>
        </p:nvSpPr>
        <p:spPr>
          <a:xfrm>
            <a:off x="5149700" y="481050"/>
            <a:ext cx="2818500" cy="4181400"/>
          </a:xfrm>
          <a:prstGeom prst="roundRect">
            <a:avLst>
              <a:gd name="adj" fmla="val 866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" name="Google Shape;229;p29"/>
          <p:cNvGrpSpPr/>
          <p:nvPr/>
        </p:nvGrpSpPr>
        <p:grpSpPr>
          <a:xfrm>
            <a:off x="4696253" y="902248"/>
            <a:ext cx="3725378" cy="3047116"/>
            <a:chOff x="1116977" y="888139"/>
            <a:chExt cx="3277651" cy="2680904"/>
          </a:xfrm>
        </p:grpSpPr>
        <p:sp>
          <p:nvSpPr>
            <p:cNvPr id="230" name="Google Shape;230;p29"/>
            <p:cNvSpPr/>
            <p:nvPr/>
          </p:nvSpPr>
          <p:spPr>
            <a:xfrm>
              <a:off x="3803188" y="1627086"/>
              <a:ext cx="591440" cy="590801"/>
            </a:xfrm>
            <a:custGeom>
              <a:avLst/>
              <a:gdLst/>
              <a:ahLst/>
              <a:cxnLst/>
              <a:rect l="l" t="t" r="r" b="b"/>
              <a:pathLst>
                <a:path w="9613" h="9603" fill="none" extrusionOk="0">
                  <a:moveTo>
                    <a:pt x="7487" y="1270"/>
                  </a:moveTo>
                  <a:lnTo>
                    <a:pt x="6926" y="1777"/>
                  </a:lnTo>
                  <a:cubicBezTo>
                    <a:pt x="6905" y="1798"/>
                    <a:pt x="6895" y="1809"/>
                    <a:pt x="6884" y="1830"/>
                  </a:cubicBezTo>
                  <a:cubicBezTo>
                    <a:pt x="6525" y="1587"/>
                    <a:pt x="6144" y="1407"/>
                    <a:pt x="5742" y="1301"/>
                  </a:cubicBezTo>
                  <a:cubicBezTo>
                    <a:pt x="5742" y="1280"/>
                    <a:pt x="5742" y="1248"/>
                    <a:pt x="5753" y="1227"/>
                  </a:cubicBezTo>
                  <a:lnTo>
                    <a:pt x="5774" y="477"/>
                  </a:lnTo>
                  <a:cubicBezTo>
                    <a:pt x="5784" y="244"/>
                    <a:pt x="5605" y="43"/>
                    <a:pt x="5372" y="32"/>
                  </a:cubicBezTo>
                  <a:lnTo>
                    <a:pt x="4621" y="11"/>
                  </a:lnTo>
                  <a:cubicBezTo>
                    <a:pt x="4389" y="1"/>
                    <a:pt x="4188" y="180"/>
                    <a:pt x="4177" y="413"/>
                  </a:cubicBezTo>
                  <a:lnTo>
                    <a:pt x="4145" y="1164"/>
                  </a:lnTo>
                  <a:cubicBezTo>
                    <a:pt x="4145" y="1196"/>
                    <a:pt x="4145" y="1217"/>
                    <a:pt x="4156" y="1238"/>
                  </a:cubicBezTo>
                  <a:cubicBezTo>
                    <a:pt x="3754" y="1312"/>
                    <a:pt x="3363" y="1449"/>
                    <a:pt x="3003" y="1661"/>
                  </a:cubicBezTo>
                  <a:cubicBezTo>
                    <a:pt x="2993" y="1640"/>
                    <a:pt x="2972" y="1619"/>
                    <a:pt x="2961" y="1597"/>
                  </a:cubicBezTo>
                  <a:lnTo>
                    <a:pt x="2454" y="1048"/>
                  </a:lnTo>
                  <a:cubicBezTo>
                    <a:pt x="2295" y="878"/>
                    <a:pt x="2020" y="868"/>
                    <a:pt x="1851" y="1016"/>
                  </a:cubicBezTo>
                  <a:lnTo>
                    <a:pt x="1301" y="1523"/>
                  </a:lnTo>
                  <a:cubicBezTo>
                    <a:pt x="1121" y="1682"/>
                    <a:pt x="1111" y="1957"/>
                    <a:pt x="1269" y="2126"/>
                  </a:cubicBezTo>
                  <a:lnTo>
                    <a:pt x="1777" y="2676"/>
                  </a:lnTo>
                  <a:cubicBezTo>
                    <a:pt x="1798" y="2697"/>
                    <a:pt x="1819" y="2718"/>
                    <a:pt x="1830" y="2729"/>
                  </a:cubicBezTo>
                  <a:cubicBezTo>
                    <a:pt x="1586" y="3078"/>
                    <a:pt x="1417" y="3469"/>
                    <a:pt x="1301" y="3871"/>
                  </a:cubicBezTo>
                  <a:cubicBezTo>
                    <a:pt x="1280" y="3871"/>
                    <a:pt x="1259" y="3860"/>
                    <a:pt x="1227" y="3860"/>
                  </a:cubicBezTo>
                  <a:lnTo>
                    <a:pt x="476" y="3829"/>
                  </a:lnTo>
                  <a:cubicBezTo>
                    <a:pt x="370" y="3829"/>
                    <a:pt x="265" y="3871"/>
                    <a:pt x="180" y="3945"/>
                  </a:cubicBezTo>
                  <a:lnTo>
                    <a:pt x="180" y="3945"/>
                  </a:lnTo>
                  <a:cubicBezTo>
                    <a:pt x="95" y="4019"/>
                    <a:pt x="43" y="4125"/>
                    <a:pt x="43" y="4241"/>
                  </a:cubicBezTo>
                  <a:lnTo>
                    <a:pt x="11" y="4992"/>
                  </a:lnTo>
                  <a:lnTo>
                    <a:pt x="11" y="4992"/>
                  </a:lnTo>
                  <a:cubicBezTo>
                    <a:pt x="0" y="5224"/>
                    <a:pt x="180" y="5425"/>
                    <a:pt x="423" y="5425"/>
                  </a:cubicBezTo>
                  <a:lnTo>
                    <a:pt x="1174" y="5457"/>
                  </a:lnTo>
                  <a:cubicBezTo>
                    <a:pt x="1195" y="5457"/>
                    <a:pt x="1216" y="5457"/>
                    <a:pt x="1248" y="5457"/>
                  </a:cubicBezTo>
                  <a:cubicBezTo>
                    <a:pt x="1312" y="5859"/>
                    <a:pt x="1460" y="6240"/>
                    <a:pt x="1660" y="6610"/>
                  </a:cubicBezTo>
                  <a:cubicBezTo>
                    <a:pt x="1639" y="6620"/>
                    <a:pt x="1629" y="6631"/>
                    <a:pt x="1608" y="6652"/>
                  </a:cubicBezTo>
                  <a:lnTo>
                    <a:pt x="1047" y="7159"/>
                  </a:lnTo>
                  <a:cubicBezTo>
                    <a:pt x="878" y="7318"/>
                    <a:pt x="867" y="7582"/>
                    <a:pt x="1026" y="7762"/>
                  </a:cubicBezTo>
                  <a:lnTo>
                    <a:pt x="1534" y="8312"/>
                  </a:lnTo>
                  <a:cubicBezTo>
                    <a:pt x="1692" y="8481"/>
                    <a:pt x="1957" y="8492"/>
                    <a:pt x="2136" y="8344"/>
                  </a:cubicBezTo>
                  <a:lnTo>
                    <a:pt x="2686" y="7836"/>
                  </a:lnTo>
                  <a:cubicBezTo>
                    <a:pt x="2707" y="7815"/>
                    <a:pt x="2718" y="7794"/>
                    <a:pt x="2739" y="7773"/>
                  </a:cubicBezTo>
                  <a:cubicBezTo>
                    <a:pt x="3088" y="8027"/>
                    <a:pt x="3469" y="8196"/>
                    <a:pt x="3881" y="8302"/>
                  </a:cubicBezTo>
                  <a:cubicBezTo>
                    <a:pt x="3870" y="8333"/>
                    <a:pt x="3870" y="8354"/>
                    <a:pt x="3870" y="8376"/>
                  </a:cubicBezTo>
                  <a:lnTo>
                    <a:pt x="3839" y="9126"/>
                  </a:lnTo>
                  <a:cubicBezTo>
                    <a:pt x="3828" y="9243"/>
                    <a:pt x="3870" y="9348"/>
                    <a:pt x="3945" y="9433"/>
                  </a:cubicBezTo>
                  <a:cubicBezTo>
                    <a:pt x="4029" y="9518"/>
                    <a:pt x="4135" y="9560"/>
                    <a:pt x="4241" y="9570"/>
                  </a:cubicBezTo>
                  <a:lnTo>
                    <a:pt x="4991" y="9602"/>
                  </a:lnTo>
                  <a:lnTo>
                    <a:pt x="4991" y="9602"/>
                  </a:lnTo>
                  <a:cubicBezTo>
                    <a:pt x="5108" y="9602"/>
                    <a:pt x="5213" y="9560"/>
                    <a:pt x="5298" y="9486"/>
                  </a:cubicBezTo>
                  <a:cubicBezTo>
                    <a:pt x="5383" y="9412"/>
                    <a:pt x="5435" y="9306"/>
                    <a:pt x="5435" y="9190"/>
                  </a:cubicBezTo>
                  <a:lnTo>
                    <a:pt x="5467" y="8439"/>
                  </a:lnTo>
                  <a:cubicBezTo>
                    <a:pt x="5467" y="8418"/>
                    <a:pt x="5467" y="8386"/>
                    <a:pt x="5457" y="8365"/>
                  </a:cubicBezTo>
                  <a:cubicBezTo>
                    <a:pt x="5858" y="8291"/>
                    <a:pt x="6250" y="8153"/>
                    <a:pt x="6609" y="7953"/>
                  </a:cubicBezTo>
                  <a:cubicBezTo>
                    <a:pt x="6620" y="7963"/>
                    <a:pt x="6641" y="7984"/>
                    <a:pt x="6652" y="8005"/>
                  </a:cubicBezTo>
                  <a:lnTo>
                    <a:pt x="7159" y="8555"/>
                  </a:lnTo>
                  <a:cubicBezTo>
                    <a:pt x="7318" y="8735"/>
                    <a:pt x="7593" y="8746"/>
                    <a:pt x="7762" y="8587"/>
                  </a:cubicBezTo>
                  <a:lnTo>
                    <a:pt x="8312" y="8079"/>
                  </a:lnTo>
                  <a:cubicBezTo>
                    <a:pt x="8491" y="7921"/>
                    <a:pt x="8502" y="7656"/>
                    <a:pt x="8343" y="7477"/>
                  </a:cubicBezTo>
                  <a:lnTo>
                    <a:pt x="7836" y="6927"/>
                  </a:lnTo>
                  <a:cubicBezTo>
                    <a:pt x="7815" y="6906"/>
                    <a:pt x="7804" y="6895"/>
                    <a:pt x="7783" y="6874"/>
                  </a:cubicBezTo>
                  <a:cubicBezTo>
                    <a:pt x="8026" y="6525"/>
                    <a:pt x="8206" y="6134"/>
                    <a:pt x="8312" y="5732"/>
                  </a:cubicBezTo>
                  <a:cubicBezTo>
                    <a:pt x="8333" y="5743"/>
                    <a:pt x="8354" y="5743"/>
                    <a:pt x="8386" y="5743"/>
                  </a:cubicBezTo>
                  <a:lnTo>
                    <a:pt x="9137" y="5774"/>
                  </a:lnTo>
                  <a:cubicBezTo>
                    <a:pt x="9253" y="5774"/>
                    <a:pt x="9359" y="5732"/>
                    <a:pt x="9433" y="5669"/>
                  </a:cubicBezTo>
                  <a:cubicBezTo>
                    <a:pt x="9517" y="5595"/>
                    <a:pt x="9570" y="5489"/>
                    <a:pt x="9570" y="5372"/>
                  </a:cubicBezTo>
                  <a:lnTo>
                    <a:pt x="9602" y="4622"/>
                  </a:lnTo>
                  <a:cubicBezTo>
                    <a:pt x="9612" y="4378"/>
                    <a:pt x="9433" y="4188"/>
                    <a:pt x="9200" y="4178"/>
                  </a:cubicBezTo>
                  <a:lnTo>
                    <a:pt x="8449" y="4146"/>
                  </a:lnTo>
                  <a:cubicBezTo>
                    <a:pt x="8417" y="4146"/>
                    <a:pt x="8396" y="4146"/>
                    <a:pt x="8375" y="4156"/>
                  </a:cubicBezTo>
                  <a:cubicBezTo>
                    <a:pt x="8301" y="3755"/>
                    <a:pt x="8164" y="3363"/>
                    <a:pt x="7952" y="3004"/>
                  </a:cubicBezTo>
                  <a:cubicBezTo>
                    <a:pt x="7973" y="2993"/>
                    <a:pt x="7994" y="2972"/>
                    <a:pt x="8005" y="2962"/>
                  </a:cubicBezTo>
                  <a:lnTo>
                    <a:pt x="8565" y="2454"/>
                  </a:lnTo>
                  <a:cubicBezTo>
                    <a:pt x="8735" y="2295"/>
                    <a:pt x="8745" y="2020"/>
                    <a:pt x="8587" y="1851"/>
                  </a:cubicBezTo>
                  <a:lnTo>
                    <a:pt x="8079" y="1301"/>
                  </a:lnTo>
                  <a:cubicBezTo>
                    <a:pt x="7920" y="1122"/>
                    <a:pt x="7656" y="1111"/>
                    <a:pt x="7487" y="1270"/>
                  </a:cubicBezTo>
                  <a:close/>
                  <a:moveTo>
                    <a:pt x="6155" y="6271"/>
                  </a:moveTo>
                  <a:cubicBezTo>
                    <a:pt x="5340" y="7011"/>
                    <a:pt x="4082" y="6959"/>
                    <a:pt x="3342" y="6155"/>
                  </a:cubicBezTo>
                  <a:cubicBezTo>
                    <a:pt x="2591" y="5341"/>
                    <a:pt x="2654" y="4082"/>
                    <a:pt x="3458" y="3332"/>
                  </a:cubicBezTo>
                  <a:cubicBezTo>
                    <a:pt x="4272" y="2591"/>
                    <a:pt x="5531" y="2655"/>
                    <a:pt x="6271" y="3458"/>
                  </a:cubicBezTo>
                  <a:cubicBezTo>
                    <a:pt x="7022" y="4273"/>
                    <a:pt x="6958" y="5531"/>
                    <a:pt x="6155" y="62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9"/>
            <p:cNvSpPr/>
            <p:nvPr/>
          </p:nvSpPr>
          <p:spPr>
            <a:xfrm>
              <a:off x="1116977" y="2491661"/>
              <a:ext cx="887498" cy="887462"/>
            </a:xfrm>
            <a:custGeom>
              <a:avLst/>
              <a:gdLst/>
              <a:ahLst/>
              <a:cxnLst/>
              <a:rect l="l" t="t" r="r" b="b"/>
              <a:pathLst>
                <a:path w="14425" h="14425" fill="none" extrusionOk="0">
                  <a:moveTo>
                    <a:pt x="11093" y="1777"/>
                  </a:moveTo>
                  <a:lnTo>
                    <a:pt x="10279" y="2570"/>
                  </a:lnTo>
                  <a:cubicBezTo>
                    <a:pt x="10247" y="2592"/>
                    <a:pt x="10226" y="2623"/>
                    <a:pt x="10205" y="2655"/>
                  </a:cubicBezTo>
                  <a:cubicBezTo>
                    <a:pt x="9666" y="2296"/>
                    <a:pt x="9073" y="2052"/>
                    <a:pt x="8460" y="1904"/>
                  </a:cubicBezTo>
                  <a:cubicBezTo>
                    <a:pt x="8471" y="1873"/>
                    <a:pt x="8481" y="1830"/>
                    <a:pt x="8481" y="1799"/>
                  </a:cubicBezTo>
                  <a:lnTo>
                    <a:pt x="8492" y="667"/>
                  </a:lnTo>
                  <a:cubicBezTo>
                    <a:pt x="8492" y="318"/>
                    <a:pt x="8206" y="22"/>
                    <a:pt x="7857" y="22"/>
                  </a:cubicBezTo>
                  <a:lnTo>
                    <a:pt x="6726" y="12"/>
                  </a:lnTo>
                  <a:cubicBezTo>
                    <a:pt x="6377" y="1"/>
                    <a:pt x="6081" y="286"/>
                    <a:pt x="6081" y="635"/>
                  </a:cubicBezTo>
                  <a:lnTo>
                    <a:pt x="6070" y="1767"/>
                  </a:lnTo>
                  <a:cubicBezTo>
                    <a:pt x="6070" y="1809"/>
                    <a:pt x="6070" y="1851"/>
                    <a:pt x="6081" y="1883"/>
                  </a:cubicBezTo>
                  <a:cubicBezTo>
                    <a:pt x="5478" y="2010"/>
                    <a:pt x="4897" y="2232"/>
                    <a:pt x="4368" y="2560"/>
                  </a:cubicBezTo>
                  <a:cubicBezTo>
                    <a:pt x="4347" y="2528"/>
                    <a:pt x="4326" y="2507"/>
                    <a:pt x="4294" y="2475"/>
                  </a:cubicBezTo>
                  <a:lnTo>
                    <a:pt x="3511" y="1672"/>
                  </a:lnTo>
                  <a:cubicBezTo>
                    <a:pt x="3268" y="1418"/>
                    <a:pt x="2856" y="1407"/>
                    <a:pt x="2602" y="1651"/>
                  </a:cubicBezTo>
                  <a:lnTo>
                    <a:pt x="1798" y="2444"/>
                  </a:lnTo>
                  <a:cubicBezTo>
                    <a:pt x="1545" y="2687"/>
                    <a:pt x="1534" y="3089"/>
                    <a:pt x="1777" y="3342"/>
                  </a:cubicBezTo>
                  <a:lnTo>
                    <a:pt x="2570" y="4157"/>
                  </a:lnTo>
                  <a:cubicBezTo>
                    <a:pt x="2591" y="4178"/>
                    <a:pt x="2623" y="4210"/>
                    <a:pt x="2655" y="4231"/>
                  </a:cubicBezTo>
                  <a:cubicBezTo>
                    <a:pt x="2295" y="4770"/>
                    <a:pt x="2052" y="5352"/>
                    <a:pt x="1904" y="5965"/>
                  </a:cubicBezTo>
                  <a:cubicBezTo>
                    <a:pt x="1872" y="5965"/>
                    <a:pt x="1830" y="5954"/>
                    <a:pt x="1798" y="5954"/>
                  </a:cubicBezTo>
                  <a:lnTo>
                    <a:pt x="667" y="5944"/>
                  </a:lnTo>
                  <a:cubicBezTo>
                    <a:pt x="498" y="5944"/>
                    <a:pt x="329" y="6007"/>
                    <a:pt x="212" y="6123"/>
                  </a:cubicBezTo>
                  <a:lnTo>
                    <a:pt x="212" y="6123"/>
                  </a:lnTo>
                  <a:cubicBezTo>
                    <a:pt x="85" y="6240"/>
                    <a:pt x="22" y="6398"/>
                    <a:pt x="22" y="6578"/>
                  </a:cubicBezTo>
                  <a:lnTo>
                    <a:pt x="1" y="7710"/>
                  </a:lnTo>
                  <a:lnTo>
                    <a:pt x="1" y="7710"/>
                  </a:lnTo>
                  <a:cubicBezTo>
                    <a:pt x="1" y="8059"/>
                    <a:pt x="286" y="8344"/>
                    <a:pt x="635" y="8355"/>
                  </a:cubicBezTo>
                  <a:lnTo>
                    <a:pt x="1767" y="8365"/>
                  </a:lnTo>
                  <a:cubicBezTo>
                    <a:pt x="1809" y="8365"/>
                    <a:pt x="1841" y="8355"/>
                    <a:pt x="1883" y="8355"/>
                  </a:cubicBezTo>
                  <a:cubicBezTo>
                    <a:pt x="2010" y="8947"/>
                    <a:pt x="2232" y="9528"/>
                    <a:pt x="2560" y="10068"/>
                  </a:cubicBezTo>
                  <a:cubicBezTo>
                    <a:pt x="2528" y="10089"/>
                    <a:pt x="2507" y="10110"/>
                    <a:pt x="2475" y="10131"/>
                  </a:cubicBezTo>
                  <a:lnTo>
                    <a:pt x="1661" y="10924"/>
                  </a:lnTo>
                  <a:cubicBezTo>
                    <a:pt x="1407" y="11167"/>
                    <a:pt x="1407" y="11569"/>
                    <a:pt x="1650" y="11823"/>
                  </a:cubicBezTo>
                  <a:lnTo>
                    <a:pt x="2433" y="12637"/>
                  </a:lnTo>
                  <a:cubicBezTo>
                    <a:pt x="2687" y="12891"/>
                    <a:pt x="3088" y="12891"/>
                    <a:pt x="3342" y="12648"/>
                  </a:cubicBezTo>
                  <a:lnTo>
                    <a:pt x="4156" y="11865"/>
                  </a:lnTo>
                  <a:cubicBezTo>
                    <a:pt x="4178" y="11834"/>
                    <a:pt x="4199" y="11812"/>
                    <a:pt x="4220" y="11781"/>
                  </a:cubicBezTo>
                  <a:cubicBezTo>
                    <a:pt x="4759" y="12130"/>
                    <a:pt x="5351" y="12383"/>
                    <a:pt x="5965" y="12521"/>
                  </a:cubicBezTo>
                  <a:cubicBezTo>
                    <a:pt x="5954" y="12563"/>
                    <a:pt x="5954" y="12595"/>
                    <a:pt x="5954" y="12637"/>
                  </a:cubicBezTo>
                  <a:lnTo>
                    <a:pt x="5943" y="13769"/>
                  </a:lnTo>
                  <a:cubicBezTo>
                    <a:pt x="5943" y="13938"/>
                    <a:pt x="6007" y="14096"/>
                    <a:pt x="6123" y="14223"/>
                  </a:cubicBezTo>
                  <a:cubicBezTo>
                    <a:pt x="6240" y="14340"/>
                    <a:pt x="6398" y="14414"/>
                    <a:pt x="6567" y="14414"/>
                  </a:cubicBezTo>
                  <a:lnTo>
                    <a:pt x="7699" y="14424"/>
                  </a:lnTo>
                  <a:lnTo>
                    <a:pt x="7699" y="14424"/>
                  </a:lnTo>
                  <a:cubicBezTo>
                    <a:pt x="7879" y="14424"/>
                    <a:pt x="8037" y="14361"/>
                    <a:pt x="8154" y="14245"/>
                  </a:cubicBezTo>
                  <a:cubicBezTo>
                    <a:pt x="8270" y="14128"/>
                    <a:pt x="8344" y="13970"/>
                    <a:pt x="8344" y="13790"/>
                  </a:cubicBezTo>
                  <a:lnTo>
                    <a:pt x="8365" y="12658"/>
                  </a:lnTo>
                  <a:cubicBezTo>
                    <a:pt x="8365" y="12627"/>
                    <a:pt x="8354" y="12584"/>
                    <a:pt x="8354" y="12553"/>
                  </a:cubicBezTo>
                  <a:cubicBezTo>
                    <a:pt x="8947" y="12426"/>
                    <a:pt x="9528" y="12193"/>
                    <a:pt x="10067" y="11865"/>
                  </a:cubicBezTo>
                  <a:cubicBezTo>
                    <a:pt x="10078" y="11897"/>
                    <a:pt x="10110" y="11929"/>
                    <a:pt x="10131" y="11950"/>
                  </a:cubicBezTo>
                  <a:lnTo>
                    <a:pt x="10924" y="12764"/>
                  </a:lnTo>
                  <a:cubicBezTo>
                    <a:pt x="11167" y="13018"/>
                    <a:pt x="11569" y="13028"/>
                    <a:pt x="11823" y="12785"/>
                  </a:cubicBezTo>
                  <a:lnTo>
                    <a:pt x="12637" y="11992"/>
                  </a:lnTo>
                  <a:cubicBezTo>
                    <a:pt x="12891" y="11749"/>
                    <a:pt x="12891" y="11347"/>
                    <a:pt x="12648" y="11093"/>
                  </a:cubicBezTo>
                  <a:lnTo>
                    <a:pt x="11865" y="10279"/>
                  </a:lnTo>
                  <a:cubicBezTo>
                    <a:pt x="11833" y="10247"/>
                    <a:pt x="11812" y="10226"/>
                    <a:pt x="11780" y="10205"/>
                  </a:cubicBezTo>
                  <a:cubicBezTo>
                    <a:pt x="12129" y="9666"/>
                    <a:pt x="12383" y="9074"/>
                    <a:pt x="12521" y="8460"/>
                  </a:cubicBezTo>
                  <a:cubicBezTo>
                    <a:pt x="12563" y="8471"/>
                    <a:pt x="12595" y="8482"/>
                    <a:pt x="12637" y="8482"/>
                  </a:cubicBezTo>
                  <a:lnTo>
                    <a:pt x="13768" y="8492"/>
                  </a:lnTo>
                  <a:cubicBezTo>
                    <a:pt x="13938" y="8492"/>
                    <a:pt x="14096" y="8418"/>
                    <a:pt x="14213" y="8312"/>
                  </a:cubicBezTo>
                  <a:cubicBezTo>
                    <a:pt x="14339" y="8196"/>
                    <a:pt x="14414" y="8037"/>
                    <a:pt x="14414" y="7858"/>
                  </a:cubicBezTo>
                  <a:lnTo>
                    <a:pt x="14424" y="6726"/>
                  </a:lnTo>
                  <a:cubicBezTo>
                    <a:pt x="14424" y="6377"/>
                    <a:pt x="14149" y="6092"/>
                    <a:pt x="13790" y="6081"/>
                  </a:cubicBezTo>
                  <a:lnTo>
                    <a:pt x="12658" y="6071"/>
                  </a:lnTo>
                  <a:cubicBezTo>
                    <a:pt x="12626" y="6071"/>
                    <a:pt x="12584" y="6071"/>
                    <a:pt x="12552" y="6081"/>
                  </a:cubicBezTo>
                  <a:cubicBezTo>
                    <a:pt x="12426" y="5478"/>
                    <a:pt x="12193" y="4907"/>
                    <a:pt x="11865" y="4368"/>
                  </a:cubicBezTo>
                  <a:cubicBezTo>
                    <a:pt x="11897" y="4347"/>
                    <a:pt x="11929" y="4326"/>
                    <a:pt x="11950" y="4294"/>
                  </a:cubicBezTo>
                  <a:lnTo>
                    <a:pt x="12764" y="3512"/>
                  </a:lnTo>
                  <a:cubicBezTo>
                    <a:pt x="13018" y="3268"/>
                    <a:pt x="13028" y="2856"/>
                    <a:pt x="12774" y="2602"/>
                  </a:cubicBezTo>
                  <a:lnTo>
                    <a:pt x="11992" y="1799"/>
                  </a:lnTo>
                  <a:cubicBezTo>
                    <a:pt x="11749" y="1545"/>
                    <a:pt x="11336" y="1534"/>
                    <a:pt x="11093" y="1777"/>
                  </a:cubicBezTo>
                  <a:close/>
                  <a:moveTo>
                    <a:pt x="9296" y="9370"/>
                  </a:moveTo>
                  <a:cubicBezTo>
                    <a:pt x="8111" y="10522"/>
                    <a:pt x="6208" y="10491"/>
                    <a:pt x="5066" y="9306"/>
                  </a:cubicBezTo>
                  <a:cubicBezTo>
                    <a:pt x="3913" y="8111"/>
                    <a:pt x="3945" y="6208"/>
                    <a:pt x="5129" y="5066"/>
                  </a:cubicBezTo>
                  <a:cubicBezTo>
                    <a:pt x="6314" y="3913"/>
                    <a:pt x="8217" y="3945"/>
                    <a:pt x="9370" y="5129"/>
                  </a:cubicBezTo>
                  <a:cubicBezTo>
                    <a:pt x="10512" y="6314"/>
                    <a:pt x="10490" y="8217"/>
                    <a:pt x="9296" y="937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9"/>
            <p:cNvSpPr/>
            <p:nvPr/>
          </p:nvSpPr>
          <p:spPr>
            <a:xfrm>
              <a:off x="2376517" y="3171547"/>
              <a:ext cx="748267" cy="358492"/>
            </a:xfrm>
            <a:custGeom>
              <a:avLst/>
              <a:gdLst/>
              <a:ahLst/>
              <a:cxnLst/>
              <a:rect l="l" t="t" r="r" b="b"/>
              <a:pathLst>
                <a:path w="12162" h="5827" extrusionOk="0">
                  <a:moveTo>
                    <a:pt x="1" y="0"/>
                  </a:moveTo>
                  <a:lnTo>
                    <a:pt x="1" y="5827"/>
                  </a:lnTo>
                  <a:lnTo>
                    <a:pt x="12161" y="5827"/>
                  </a:lnTo>
                  <a:lnTo>
                    <a:pt x="121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9"/>
            <p:cNvSpPr/>
            <p:nvPr/>
          </p:nvSpPr>
          <p:spPr>
            <a:xfrm>
              <a:off x="1507968" y="1383764"/>
              <a:ext cx="2485302" cy="1823588"/>
            </a:xfrm>
            <a:custGeom>
              <a:avLst/>
              <a:gdLst/>
              <a:ahLst/>
              <a:cxnLst/>
              <a:rect l="l" t="t" r="r" b="b"/>
              <a:pathLst>
                <a:path w="40395" h="29641" extrusionOk="0">
                  <a:moveTo>
                    <a:pt x="1545" y="1"/>
                  </a:moveTo>
                  <a:cubicBezTo>
                    <a:pt x="699" y="1"/>
                    <a:pt x="1" y="699"/>
                    <a:pt x="1" y="1545"/>
                  </a:cubicBezTo>
                  <a:lnTo>
                    <a:pt x="1" y="28097"/>
                  </a:lnTo>
                  <a:cubicBezTo>
                    <a:pt x="1" y="28943"/>
                    <a:pt x="699" y="29641"/>
                    <a:pt x="1545" y="29641"/>
                  </a:cubicBezTo>
                  <a:lnTo>
                    <a:pt x="38840" y="29641"/>
                  </a:lnTo>
                  <a:cubicBezTo>
                    <a:pt x="39697" y="29641"/>
                    <a:pt x="40395" y="28943"/>
                    <a:pt x="40395" y="28097"/>
                  </a:cubicBezTo>
                  <a:lnTo>
                    <a:pt x="40395" y="1545"/>
                  </a:lnTo>
                  <a:cubicBezTo>
                    <a:pt x="40395" y="699"/>
                    <a:pt x="39697" y="1"/>
                    <a:pt x="38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9"/>
            <p:cNvSpPr/>
            <p:nvPr/>
          </p:nvSpPr>
          <p:spPr>
            <a:xfrm>
              <a:off x="2697923" y="3043334"/>
              <a:ext cx="97640" cy="97698"/>
            </a:xfrm>
            <a:custGeom>
              <a:avLst/>
              <a:gdLst/>
              <a:ahLst/>
              <a:cxnLst/>
              <a:rect l="l" t="t" r="r" b="b"/>
              <a:pathLst>
                <a:path w="1587" h="1588" extrusionOk="0">
                  <a:moveTo>
                    <a:pt x="793" y="1"/>
                  </a:moveTo>
                  <a:cubicBezTo>
                    <a:pt x="349" y="1"/>
                    <a:pt x="0" y="360"/>
                    <a:pt x="0" y="794"/>
                  </a:cubicBezTo>
                  <a:cubicBezTo>
                    <a:pt x="0" y="1228"/>
                    <a:pt x="349" y="1587"/>
                    <a:pt x="793" y="1587"/>
                  </a:cubicBezTo>
                  <a:cubicBezTo>
                    <a:pt x="1227" y="1587"/>
                    <a:pt x="1586" y="1228"/>
                    <a:pt x="1586" y="794"/>
                  </a:cubicBezTo>
                  <a:cubicBezTo>
                    <a:pt x="1586" y="360"/>
                    <a:pt x="1227" y="1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1537931" y="1415694"/>
              <a:ext cx="2425439" cy="1569193"/>
            </a:xfrm>
            <a:custGeom>
              <a:avLst/>
              <a:gdLst/>
              <a:ahLst/>
              <a:cxnLst/>
              <a:rect l="l" t="t" r="r" b="b"/>
              <a:pathLst>
                <a:path w="39422" h="25506" extrusionOk="0">
                  <a:moveTo>
                    <a:pt x="1280" y="0"/>
                  </a:moveTo>
                  <a:cubicBezTo>
                    <a:pt x="571" y="0"/>
                    <a:pt x="0" y="592"/>
                    <a:pt x="0" y="1322"/>
                  </a:cubicBezTo>
                  <a:lnTo>
                    <a:pt x="0" y="25505"/>
                  </a:lnTo>
                  <a:lnTo>
                    <a:pt x="39421" y="25505"/>
                  </a:lnTo>
                  <a:lnTo>
                    <a:pt x="39421" y="1322"/>
                  </a:lnTo>
                  <a:cubicBezTo>
                    <a:pt x="39421" y="592"/>
                    <a:pt x="38840" y="0"/>
                    <a:pt x="381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2229472" y="3491587"/>
              <a:ext cx="1042295" cy="77457"/>
            </a:xfrm>
            <a:custGeom>
              <a:avLst/>
              <a:gdLst/>
              <a:ahLst/>
              <a:cxnLst/>
              <a:rect l="l" t="t" r="r" b="b"/>
              <a:pathLst>
                <a:path w="16941" h="1259" extrusionOk="0">
                  <a:moveTo>
                    <a:pt x="1217" y="1"/>
                  </a:moveTo>
                  <a:cubicBezTo>
                    <a:pt x="540" y="1"/>
                    <a:pt x="1" y="540"/>
                    <a:pt x="1" y="1217"/>
                  </a:cubicBezTo>
                  <a:lnTo>
                    <a:pt x="1" y="1259"/>
                  </a:lnTo>
                  <a:lnTo>
                    <a:pt x="16941" y="1259"/>
                  </a:lnTo>
                  <a:lnTo>
                    <a:pt x="16941" y="1217"/>
                  </a:lnTo>
                  <a:cubicBezTo>
                    <a:pt x="16941" y="540"/>
                    <a:pt x="16391" y="1"/>
                    <a:pt x="157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7" name="Google Shape;237;p29"/>
            <p:cNvGrpSpPr/>
            <p:nvPr/>
          </p:nvGrpSpPr>
          <p:grpSpPr>
            <a:xfrm>
              <a:off x="3414874" y="1872376"/>
              <a:ext cx="672099" cy="1266010"/>
              <a:chOff x="3414874" y="1872376"/>
              <a:chExt cx="672099" cy="1266010"/>
            </a:xfrm>
          </p:grpSpPr>
          <p:sp>
            <p:nvSpPr>
              <p:cNvPr id="238" name="Google Shape;238;p29"/>
              <p:cNvSpPr/>
              <p:nvPr/>
            </p:nvSpPr>
            <p:spPr>
              <a:xfrm>
                <a:off x="3414874" y="1872376"/>
                <a:ext cx="672099" cy="126601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20578" extrusionOk="0">
                    <a:moveTo>
                      <a:pt x="984" y="0"/>
                    </a:moveTo>
                    <a:cubicBezTo>
                      <a:pt x="444" y="0"/>
                      <a:pt x="0" y="434"/>
                      <a:pt x="0" y="973"/>
                    </a:cubicBezTo>
                    <a:lnTo>
                      <a:pt x="0" y="19605"/>
                    </a:lnTo>
                    <a:cubicBezTo>
                      <a:pt x="0" y="20144"/>
                      <a:pt x="444" y="20578"/>
                      <a:pt x="984" y="20578"/>
                    </a:cubicBezTo>
                    <a:lnTo>
                      <a:pt x="9940" y="20578"/>
                    </a:lnTo>
                    <a:cubicBezTo>
                      <a:pt x="10479" y="20578"/>
                      <a:pt x="10923" y="20144"/>
                      <a:pt x="10923" y="19605"/>
                    </a:cubicBezTo>
                    <a:lnTo>
                      <a:pt x="10923" y="973"/>
                    </a:lnTo>
                    <a:cubicBezTo>
                      <a:pt x="10923" y="434"/>
                      <a:pt x="10479" y="0"/>
                      <a:pt x="99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9"/>
              <p:cNvSpPr/>
              <p:nvPr/>
            </p:nvSpPr>
            <p:spPr>
              <a:xfrm>
                <a:off x="3561242" y="1917903"/>
                <a:ext cx="322760" cy="20856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339" extrusionOk="0">
                    <a:moveTo>
                      <a:pt x="159" y="0"/>
                    </a:moveTo>
                    <a:cubicBezTo>
                      <a:pt x="74" y="0"/>
                      <a:pt x="0" y="74"/>
                      <a:pt x="0" y="159"/>
                    </a:cubicBezTo>
                    <a:lnTo>
                      <a:pt x="0" y="180"/>
                    </a:lnTo>
                    <a:cubicBezTo>
                      <a:pt x="0" y="265"/>
                      <a:pt x="74" y="339"/>
                      <a:pt x="159" y="339"/>
                    </a:cubicBezTo>
                    <a:lnTo>
                      <a:pt x="5087" y="339"/>
                    </a:lnTo>
                    <a:cubicBezTo>
                      <a:pt x="5171" y="339"/>
                      <a:pt x="5245" y="265"/>
                      <a:pt x="5245" y="180"/>
                    </a:cubicBezTo>
                    <a:lnTo>
                      <a:pt x="5245" y="159"/>
                    </a:lnTo>
                    <a:cubicBezTo>
                      <a:pt x="5245" y="74"/>
                      <a:pt x="5171" y="0"/>
                      <a:pt x="50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9"/>
              <p:cNvSpPr/>
              <p:nvPr/>
            </p:nvSpPr>
            <p:spPr>
              <a:xfrm>
                <a:off x="3920364" y="1917903"/>
                <a:ext cx="20242" cy="20856"/>
              </a:xfrm>
              <a:custGeom>
                <a:avLst/>
                <a:gdLst/>
                <a:ahLst/>
                <a:cxnLst/>
                <a:rect l="l" t="t" r="r" b="b"/>
                <a:pathLst>
                  <a:path w="329" h="339" extrusionOk="0">
                    <a:moveTo>
                      <a:pt x="159" y="0"/>
                    </a:moveTo>
                    <a:cubicBezTo>
                      <a:pt x="74" y="0"/>
                      <a:pt x="0" y="74"/>
                      <a:pt x="0" y="170"/>
                    </a:cubicBezTo>
                    <a:cubicBezTo>
                      <a:pt x="0" y="265"/>
                      <a:pt x="74" y="339"/>
                      <a:pt x="159" y="339"/>
                    </a:cubicBezTo>
                    <a:cubicBezTo>
                      <a:pt x="254" y="339"/>
                      <a:pt x="328" y="265"/>
                      <a:pt x="328" y="170"/>
                    </a:cubicBezTo>
                    <a:cubicBezTo>
                      <a:pt x="328" y="74"/>
                      <a:pt x="254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9"/>
              <p:cNvSpPr/>
              <p:nvPr/>
            </p:nvSpPr>
            <p:spPr>
              <a:xfrm>
                <a:off x="3451912" y="1987484"/>
                <a:ext cx="597961" cy="366982"/>
              </a:xfrm>
              <a:custGeom>
                <a:avLst/>
                <a:gdLst/>
                <a:ahLst/>
                <a:cxnLst/>
                <a:rect l="l" t="t" r="r" b="b"/>
                <a:pathLst>
                  <a:path w="9719" h="5965" extrusionOk="0">
                    <a:moveTo>
                      <a:pt x="1" y="1"/>
                    </a:moveTo>
                    <a:lnTo>
                      <a:pt x="1" y="5965"/>
                    </a:lnTo>
                    <a:lnTo>
                      <a:pt x="9719" y="5965"/>
                    </a:lnTo>
                    <a:lnTo>
                      <a:pt x="97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9"/>
              <p:cNvSpPr/>
              <p:nvPr/>
            </p:nvSpPr>
            <p:spPr>
              <a:xfrm>
                <a:off x="3517621" y="2057743"/>
                <a:ext cx="466544" cy="226464"/>
              </a:xfrm>
              <a:custGeom>
                <a:avLst/>
                <a:gdLst/>
                <a:ahLst/>
                <a:cxnLst/>
                <a:rect l="l" t="t" r="r" b="b"/>
                <a:pathLst>
                  <a:path w="7583" h="3681" extrusionOk="0">
                    <a:moveTo>
                      <a:pt x="3078" y="1"/>
                    </a:moveTo>
                    <a:lnTo>
                      <a:pt x="1" y="3681"/>
                    </a:lnTo>
                    <a:lnTo>
                      <a:pt x="7583" y="3681"/>
                    </a:lnTo>
                    <a:lnTo>
                      <a:pt x="5637" y="1354"/>
                    </a:lnTo>
                    <a:lnTo>
                      <a:pt x="4918" y="2200"/>
                    </a:lnTo>
                    <a:lnTo>
                      <a:pt x="307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9"/>
              <p:cNvSpPr/>
              <p:nvPr/>
            </p:nvSpPr>
            <p:spPr>
              <a:xfrm>
                <a:off x="3451912" y="2841048"/>
                <a:ext cx="282461" cy="165311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2687" extrusionOk="0">
                    <a:moveTo>
                      <a:pt x="1" y="0"/>
                    </a:moveTo>
                    <a:lnTo>
                      <a:pt x="1" y="2686"/>
                    </a:lnTo>
                    <a:lnTo>
                      <a:pt x="4590" y="2686"/>
                    </a:lnTo>
                    <a:lnTo>
                      <a:pt x="45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9"/>
              <p:cNvSpPr/>
              <p:nvPr/>
            </p:nvSpPr>
            <p:spPr>
              <a:xfrm>
                <a:off x="3483167" y="2865780"/>
                <a:ext cx="219952" cy="107357"/>
              </a:xfrm>
              <a:custGeom>
                <a:avLst/>
                <a:gdLst/>
                <a:ahLst/>
                <a:cxnLst/>
                <a:rect l="l" t="t" r="r" b="b"/>
                <a:pathLst>
                  <a:path w="3575" h="1745" extrusionOk="0">
                    <a:moveTo>
                      <a:pt x="1449" y="0"/>
                    </a:moveTo>
                    <a:lnTo>
                      <a:pt x="1" y="1745"/>
                    </a:lnTo>
                    <a:lnTo>
                      <a:pt x="3575" y="1745"/>
                    </a:lnTo>
                    <a:lnTo>
                      <a:pt x="2655" y="645"/>
                    </a:lnTo>
                    <a:lnTo>
                      <a:pt x="2327" y="1047"/>
                    </a:lnTo>
                    <a:lnTo>
                      <a:pt x="144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9"/>
              <p:cNvSpPr/>
              <p:nvPr/>
            </p:nvSpPr>
            <p:spPr>
              <a:xfrm>
                <a:off x="3451912" y="2448780"/>
                <a:ext cx="282461" cy="16303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265" extrusionOk="0">
                    <a:moveTo>
                      <a:pt x="1" y="0"/>
                    </a:moveTo>
                    <a:lnTo>
                      <a:pt x="1" y="264"/>
                    </a:lnTo>
                    <a:lnTo>
                      <a:pt x="4590" y="264"/>
                    </a:lnTo>
                    <a:lnTo>
                      <a:pt x="45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9"/>
              <p:cNvSpPr/>
              <p:nvPr/>
            </p:nvSpPr>
            <p:spPr>
              <a:xfrm>
                <a:off x="3451912" y="2415558"/>
                <a:ext cx="282461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4590" y="265"/>
                    </a:lnTo>
                    <a:lnTo>
                      <a:pt x="45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9"/>
              <p:cNvSpPr/>
              <p:nvPr/>
            </p:nvSpPr>
            <p:spPr>
              <a:xfrm>
                <a:off x="3451912" y="2481264"/>
                <a:ext cx="178361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2898" y="265"/>
                    </a:lnTo>
                    <a:lnTo>
                      <a:pt x="28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9"/>
              <p:cNvSpPr/>
              <p:nvPr/>
            </p:nvSpPr>
            <p:spPr>
              <a:xfrm>
                <a:off x="3643194" y="2481264"/>
                <a:ext cx="91180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1481" y="265"/>
                    </a:lnTo>
                    <a:lnTo>
                      <a:pt x="14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9"/>
              <p:cNvSpPr/>
              <p:nvPr/>
            </p:nvSpPr>
            <p:spPr>
              <a:xfrm>
                <a:off x="3451912" y="2513809"/>
                <a:ext cx="249915" cy="15688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255" extrusionOk="0">
                    <a:moveTo>
                      <a:pt x="1" y="0"/>
                    </a:moveTo>
                    <a:lnTo>
                      <a:pt x="1" y="254"/>
                    </a:lnTo>
                    <a:lnTo>
                      <a:pt x="4061" y="254"/>
                    </a:lnTo>
                    <a:lnTo>
                      <a:pt x="40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9"/>
              <p:cNvSpPr/>
              <p:nvPr/>
            </p:nvSpPr>
            <p:spPr>
              <a:xfrm>
                <a:off x="3451912" y="2546970"/>
                <a:ext cx="86627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1407" y="265"/>
                    </a:lnTo>
                    <a:lnTo>
                      <a:pt x="14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9"/>
              <p:cNvSpPr/>
              <p:nvPr/>
            </p:nvSpPr>
            <p:spPr>
              <a:xfrm>
                <a:off x="3553429" y="2546970"/>
                <a:ext cx="62509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1016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1016" y="265"/>
                    </a:lnTo>
                    <a:lnTo>
                      <a:pt x="10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9"/>
              <p:cNvSpPr/>
              <p:nvPr/>
            </p:nvSpPr>
            <p:spPr>
              <a:xfrm>
                <a:off x="3767474" y="2670569"/>
                <a:ext cx="282400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4590" y="265"/>
                    </a:lnTo>
                    <a:lnTo>
                      <a:pt x="45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9"/>
              <p:cNvSpPr/>
              <p:nvPr/>
            </p:nvSpPr>
            <p:spPr>
              <a:xfrm>
                <a:off x="3767474" y="2638085"/>
                <a:ext cx="282400" cy="15627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254" extrusionOk="0">
                    <a:moveTo>
                      <a:pt x="1" y="0"/>
                    </a:moveTo>
                    <a:lnTo>
                      <a:pt x="1" y="254"/>
                    </a:lnTo>
                    <a:lnTo>
                      <a:pt x="4590" y="254"/>
                    </a:lnTo>
                    <a:lnTo>
                      <a:pt x="45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9"/>
              <p:cNvSpPr/>
              <p:nvPr/>
            </p:nvSpPr>
            <p:spPr>
              <a:xfrm>
                <a:off x="3767474" y="2703114"/>
                <a:ext cx="178299" cy="16303"/>
              </a:xfrm>
              <a:custGeom>
                <a:avLst/>
                <a:gdLst/>
                <a:ahLst/>
                <a:cxnLst/>
                <a:rect l="l" t="t" r="r" b="b"/>
                <a:pathLst>
                  <a:path w="2898" h="265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2898" y="265"/>
                    </a:lnTo>
                    <a:lnTo>
                      <a:pt x="28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9"/>
              <p:cNvSpPr/>
              <p:nvPr/>
            </p:nvSpPr>
            <p:spPr>
              <a:xfrm>
                <a:off x="3767474" y="2735660"/>
                <a:ext cx="249915" cy="16303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265" extrusionOk="0">
                    <a:moveTo>
                      <a:pt x="1" y="0"/>
                    </a:moveTo>
                    <a:lnTo>
                      <a:pt x="1" y="265"/>
                    </a:lnTo>
                    <a:lnTo>
                      <a:pt x="4061" y="265"/>
                    </a:lnTo>
                    <a:lnTo>
                      <a:pt x="40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9"/>
              <p:cNvSpPr/>
              <p:nvPr/>
            </p:nvSpPr>
            <p:spPr>
              <a:xfrm>
                <a:off x="3767474" y="2768820"/>
                <a:ext cx="86566" cy="16303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265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1407" y="265"/>
                    </a:lnTo>
                    <a:lnTo>
                      <a:pt x="14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9"/>
              <p:cNvSpPr/>
              <p:nvPr/>
            </p:nvSpPr>
            <p:spPr>
              <a:xfrm>
                <a:off x="3868990" y="2768820"/>
                <a:ext cx="62509" cy="16303"/>
              </a:xfrm>
              <a:custGeom>
                <a:avLst/>
                <a:gdLst/>
                <a:ahLst/>
                <a:cxnLst/>
                <a:rect l="l" t="t" r="r" b="b"/>
                <a:pathLst>
                  <a:path w="1016" h="265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1015" y="265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9"/>
              <p:cNvSpPr/>
              <p:nvPr/>
            </p:nvSpPr>
            <p:spPr>
              <a:xfrm>
                <a:off x="3767474" y="2448780"/>
                <a:ext cx="282400" cy="16303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265" extrusionOk="0">
                    <a:moveTo>
                      <a:pt x="1" y="0"/>
                    </a:moveTo>
                    <a:lnTo>
                      <a:pt x="1" y="264"/>
                    </a:lnTo>
                    <a:lnTo>
                      <a:pt x="4590" y="264"/>
                    </a:lnTo>
                    <a:lnTo>
                      <a:pt x="45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9"/>
              <p:cNvSpPr/>
              <p:nvPr/>
            </p:nvSpPr>
            <p:spPr>
              <a:xfrm>
                <a:off x="3767474" y="2415558"/>
                <a:ext cx="282400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4590" y="265"/>
                    </a:lnTo>
                    <a:lnTo>
                      <a:pt x="45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9"/>
              <p:cNvSpPr/>
              <p:nvPr/>
            </p:nvSpPr>
            <p:spPr>
              <a:xfrm>
                <a:off x="3767474" y="2481264"/>
                <a:ext cx="178299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2898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2898" y="265"/>
                    </a:lnTo>
                    <a:lnTo>
                      <a:pt x="28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9"/>
              <p:cNvSpPr/>
              <p:nvPr/>
            </p:nvSpPr>
            <p:spPr>
              <a:xfrm>
                <a:off x="3767474" y="2513809"/>
                <a:ext cx="282400" cy="15688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255" extrusionOk="0">
                    <a:moveTo>
                      <a:pt x="1" y="0"/>
                    </a:moveTo>
                    <a:lnTo>
                      <a:pt x="1" y="254"/>
                    </a:lnTo>
                    <a:lnTo>
                      <a:pt x="4590" y="254"/>
                    </a:lnTo>
                    <a:lnTo>
                      <a:pt x="45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9"/>
              <p:cNvSpPr/>
              <p:nvPr/>
            </p:nvSpPr>
            <p:spPr>
              <a:xfrm>
                <a:off x="3767474" y="2546970"/>
                <a:ext cx="86566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1407" y="265"/>
                    </a:lnTo>
                    <a:lnTo>
                      <a:pt x="14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9"/>
              <p:cNvSpPr/>
              <p:nvPr/>
            </p:nvSpPr>
            <p:spPr>
              <a:xfrm>
                <a:off x="3868990" y="2546970"/>
                <a:ext cx="180883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266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2940" y="265"/>
                    </a:lnTo>
                    <a:lnTo>
                      <a:pt x="29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9"/>
              <p:cNvSpPr/>
              <p:nvPr/>
            </p:nvSpPr>
            <p:spPr>
              <a:xfrm>
                <a:off x="3451912" y="2670569"/>
                <a:ext cx="282461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4590" y="265"/>
                    </a:lnTo>
                    <a:lnTo>
                      <a:pt x="45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9"/>
              <p:cNvSpPr/>
              <p:nvPr/>
            </p:nvSpPr>
            <p:spPr>
              <a:xfrm>
                <a:off x="3451912" y="2638085"/>
                <a:ext cx="282461" cy="15627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254" extrusionOk="0">
                    <a:moveTo>
                      <a:pt x="1" y="0"/>
                    </a:moveTo>
                    <a:lnTo>
                      <a:pt x="1" y="254"/>
                    </a:lnTo>
                    <a:lnTo>
                      <a:pt x="4590" y="254"/>
                    </a:lnTo>
                    <a:lnTo>
                      <a:pt x="45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9"/>
              <p:cNvSpPr/>
              <p:nvPr/>
            </p:nvSpPr>
            <p:spPr>
              <a:xfrm>
                <a:off x="3451912" y="2703114"/>
                <a:ext cx="282461" cy="16303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265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4590" y="265"/>
                    </a:lnTo>
                    <a:lnTo>
                      <a:pt x="45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9"/>
              <p:cNvSpPr/>
              <p:nvPr/>
            </p:nvSpPr>
            <p:spPr>
              <a:xfrm>
                <a:off x="3451912" y="2735660"/>
                <a:ext cx="282461" cy="16303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265" extrusionOk="0">
                    <a:moveTo>
                      <a:pt x="1" y="0"/>
                    </a:moveTo>
                    <a:lnTo>
                      <a:pt x="1" y="265"/>
                    </a:lnTo>
                    <a:lnTo>
                      <a:pt x="4590" y="265"/>
                    </a:lnTo>
                    <a:lnTo>
                      <a:pt x="45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9"/>
              <p:cNvSpPr/>
              <p:nvPr/>
            </p:nvSpPr>
            <p:spPr>
              <a:xfrm>
                <a:off x="3451912" y="2768820"/>
                <a:ext cx="282461" cy="16303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265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4590" y="265"/>
                    </a:lnTo>
                    <a:lnTo>
                      <a:pt x="45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9"/>
              <p:cNvSpPr/>
              <p:nvPr/>
            </p:nvSpPr>
            <p:spPr>
              <a:xfrm>
                <a:off x="3767474" y="2879438"/>
                <a:ext cx="282400" cy="16303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265" extrusionOk="0">
                    <a:moveTo>
                      <a:pt x="1" y="0"/>
                    </a:moveTo>
                    <a:lnTo>
                      <a:pt x="1" y="265"/>
                    </a:lnTo>
                    <a:lnTo>
                      <a:pt x="4590" y="265"/>
                    </a:lnTo>
                    <a:lnTo>
                      <a:pt x="45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9"/>
              <p:cNvSpPr/>
              <p:nvPr/>
            </p:nvSpPr>
            <p:spPr>
              <a:xfrm>
                <a:off x="3767474" y="2846216"/>
                <a:ext cx="282400" cy="15688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255" extrusionOk="0">
                    <a:moveTo>
                      <a:pt x="1" y="1"/>
                    </a:moveTo>
                    <a:lnTo>
                      <a:pt x="1" y="255"/>
                    </a:lnTo>
                    <a:lnTo>
                      <a:pt x="4590" y="255"/>
                    </a:lnTo>
                    <a:lnTo>
                      <a:pt x="45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9"/>
              <p:cNvSpPr/>
              <p:nvPr/>
            </p:nvSpPr>
            <p:spPr>
              <a:xfrm>
                <a:off x="3871574" y="2911922"/>
                <a:ext cx="178299" cy="15688"/>
              </a:xfrm>
              <a:custGeom>
                <a:avLst/>
                <a:gdLst/>
                <a:ahLst/>
                <a:cxnLst/>
                <a:rect l="l" t="t" r="r" b="b"/>
                <a:pathLst>
                  <a:path w="2898" h="255" extrusionOk="0">
                    <a:moveTo>
                      <a:pt x="0" y="1"/>
                    </a:moveTo>
                    <a:lnTo>
                      <a:pt x="0" y="255"/>
                    </a:lnTo>
                    <a:lnTo>
                      <a:pt x="2898" y="255"/>
                    </a:lnTo>
                    <a:lnTo>
                      <a:pt x="28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9"/>
              <p:cNvSpPr/>
              <p:nvPr/>
            </p:nvSpPr>
            <p:spPr>
              <a:xfrm>
                <a:off x="3767474" y="2911922"/>
                <a:ext cx="91119" cy="15688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255" extrusionOk="0">
                    <a:moveTo>
                      <a:pt x="1" y="1"/>
                    </a:moveTo>
                    <a:lnTo>
                      <a:pt x="1" y="255"/>
                    </a:lnTo>
                    <a:lnTo>
                      <a:pt x="1481" y="255"/>
                    </a:lnTo>
                    <a:lnTo>
                      <a:pt x="14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9"/>
              <p:cNvSpPr/>
              <p:nvPr/>
            </p:nvSpPr>
            <p:spPr>
              <a:xfrm>
                <a:off x="3767474" y="2944467"/>
                <a:ext cx="216691" cy="1568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255" extrusionOk="0">
                    <a:moveTo>
                      <a:pt x="1" y="1"/>
                    </a:moveTo>
                    <a:lnTo>
                      <a:pt x="1" y="254"/>
                    </a:lnTo>
                    <a:lnTo>
                      <a:pt x="3522" y="254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9"/>
              <p:cNvSpPr/>
              <p:nvPr/>
            </p:nvSpPr>
            <p:spPr>
              <a:xfrm>
                <a:off x="3841612" y="2977628"/>
                <a:ext cx="208262" cy="15688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255" extrusionOk="0">
                    <a:moveTo>
                      <a:pt x="1" y="1"/>
                    </a:moveTo>
                    <a:lnTo>
                      <a:pt x="1" y="255"/>
                    </a:lnTo>
                    <a:lnTo>
                      <a:pt x="3385" y="255"/>
                    </a:lnTo>
                    <a:lnTo>
                      <a:pt x="33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9"/>
              <p:cNvSpPr/>
              <p:nvPr/>
            </p:nvSpPr>
            <p:spPr>
              <a:xfrm>
                <a:off x="3767474" y="2977628"/>
                <a:ext cx="62509" cy="15688"/>
              </a:xfrm>
              <a:custGeom>
                <a:avLst/>
                <a:gdLst/>
                <a:ahLst/>
                <a:cxnLst/>
                <a:rect l="l" t="t" r="r" b="b"/>
                <a:pathLst>
                  <a:path w="1016" h="255" extrusionOk="0">
                    <a:moveTo>
                      <a:pt x="1" y="1"/>
                    </a:moveTo>
                    <a:lnTo>
                      <a:pt x="1" y="255"/>
                    </a:lnTo>
                    <a:lnTo>
                      <a:pt x="1016" y="255"/>
                    </a:lnTo>
                    <a:lnTo>
                      <a:pt x="10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29"/>
            <p:cNvGrpSpPr/>
            <p:nvPr/>
          </p:nvGrpSpPr>
          <p:grpSpPr>
            <a:xfrm>
              <a:off x="2685557" y="2595757"/>
              <a:ext cx="662378" cy="271991"/>
              <a:chOff x="2685557" y="2595757"/>
              <a:chExt cx="662378" cy="271991"/>
            </a:xfrm>
          </p:grpSpPr>
          <p:sp>
            <p:nvSpPr>
              <p:cNvPr id="277" name="Google Shape;277;p29"/>
              <p:cNvSpPr/>
              <p:nvPr/>
            </p:nvSpPr>
            <p:spPr>
              <a:xfrm>
                <a:off x="2685557" y="2595757"/>
                <a:ext cx="185498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266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3014" y="265"/>
                    </a:lnTo>
                    <a:lnTo>
                      <a:pt x="30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9"/>
              <p:cNvSpPr/>
              <p:nvPr/>
            </p:nvSpPr>
            <p:spPr>
              <a:xfrm>
                <a:off x="2918491" y="2595757"/>
                <a:ext cx="429444" cy="16365"/>
              </a:xfrm>
              <a:custGeom>
                <a:avLst/>
                <a:gdLst/>
                <a:ahLst/>
                <a:cxnLst/>
                <a:rect l="l" t="t" r="r" b="b"/>
                <a:pathLst>
                  <a:path w="6980" h="266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6979" y="265"/>
                    </a:lnTo>
                    <a:lnTo>
                      <a:pt x="69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9"/>
              <p:cNvSpPr/>
              <p:nvPr/>
            </p:nvSpPr>
            <p:spPr>
              <a:xfrm>
                <a:off x="2906739" y="2723294"/>
                <a:ext cx="440519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7160" h="276" extrusionOk="0">
                    <a:moveTo>
                      <a:pt x="1" y="0"/>
                    </a:moveTo>
                    <a:lnTo>
                      <a:pt x="1" y="265"/>
                    </a:lnTo>
                    <a:cubicBezTo>
                      <a:pt x="1196" y="275"/>
                      <a:pt x="2390" y="275"/>
                      <a:pt x="3585" y="275"/>
                    </a:cubicBezTo>
                    <a:cubicBezTo>
                      <a:pt x="4780" y="275"/>
                      <a:pt x="5975" y="275"/>
                      <a:pt x="7159" y="265"/>
                    </a:cubicBezTo>
                    <a:lnTo>
                      <a:pt x="71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9"/>
              <p:cNvSpPr/>
              <p:nvPr/>
            </p:nvSpPr>
            <p:spPr>
              <a:xfrm>
                <a:off x="2839062" y="2658880"/>
                <a:ext cx="508197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8260" h="276" extrusionOk="0">
                    <a:moveTo>
                      <a:pt x="1" y="1"/>
                    </a:moveTo>
                    <a:lnTo>
                      <a:pt x="1" y="275"/>
                    </a:lnTo>
                    <a:lnTo>
                      <a:pt x="8259" y="275"/>
                    </a:lnTo>
                    <a:lnTo>
                      <a:pt x="825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9"/>
              <p:cNvSpPr/>
              <p:nvPr/>
            </p:nvSpPr>
            <p:spPr>
              <a:xfrm>
                <a:off x="2811745" y="2787031"/>
                <a:ext cx="536190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8715" h="276" extrusionOk="0">
                    <a:moveTo>
                      <a:pt x="1" y="1"/>
                    </a:moveTo>
                    <a:lnTo>
                      <a:pt x="1" y="276"/>
                    </a:lnTo>
                    <a:lnTo>
                      <a:pt x="8714" y="276"/>
                    </a:lnTo>
                    <a:lnTo>
                      <a:pt x="87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9"/>
              <p:cNvSpPr/>
              <p:nvPr/>
            </p:nvSpPr>
            <p:spPr>
              <a:xfrm>
                <a:off x="2736930" y="2850768"/>
                <a:ext cx="610328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9920" h="276" extrusionOk="0">
                    <a:moveTo>
                      <a:pt x="1" y="1"/>
                    </a:moveTo>
                    <a:lnTo>
                      <a:pt x="1" y="276"/>
                    </a:lnTo>
                    <a:lnTo>
                      <a:pt x="9919" y="276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" name="Google Shape;283;p29"/>
            <p:cNvGrpSpPr/>
            <p:nvPr/>
          </p:nvGrpSpPr>
          <p:grpSpPr>
            <a:xfrm>
              <a:off x="1612746" y="1631023"/>
              <a:ext cx="1025376" cy="353262"/>
              <a:chOff x="1612746" y="1631023"/>
              <a:chExt cx="1025376" cy="353262"/>
            </a:xfrm>
          </p:grpSpPr>
          <p:sp>
            <p:nvSpPr>
              <p:cNvPr id="284" name="Google Shape;284;p29"/>
              <p:cNvSpPr/>
              <p:nvPr/>
            </p:nvSpPr>
            <p:spPr>
              <a:xfrm>
                <a:off x="1684299" y="1634284"/>
                <a:ext cx="286953" cy="16919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275" extrusionOk="0">
                    <a:moveTo>
                      <a:pt x="1" y="0"/>
                    </a:moveTo>
                    <a:lnTo>
                      <a:pt x="1" y="275"/>
                    </a:lnTo>
                    <a:lnTo>
                      <a:pt x="4664" y="275"/>
                    </a:lnTo>
                    <a:lnTo>
                      <a:pt x="46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9"/>
              <p:cNvSpPr/>
              <p:nvPr/>
            </p:nvSpPr>
            <p:spPr>
              <a:xfrm>
                <a:off x="2342063" y="1634284"/>
                <a:ext cx="296058" cy="16919"/>
              </a:xfrm>
              <a:custGeom>
                <a:avLst/>
                <a:gdLst/>
                <a:ahLst/>
                <a:cxnLst/>
                <a:rect l="l" t="t" r="r" b="b"/>
                <a:pathLst>
                  <a:path w="4812" h="275" extrusionOk="0">
                    <a:moveTo>
                      <a:pt x="0" y="0"/>
                    </a:moveTo>
                    <a:lnTo>
                      <a:pt x="0" y="275"/>
                    </a:lnTo>
                    <a:lnTo>
                      <a:pt x="4811" y="275"/>
                    </a:lnTo>
                    <a:lnTo>
                      <a:pt x="48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2433120" y="1698021"/>
                <a:ext cx="205001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276" extrusionOk="0">
                    <a:moveTo>
                      <a:pt x="1" y="0"/>
                    </a:moveTo>
                    <a:lnTo>
                      <a:pt x="1" y="275"/>
                    </a:lnTo>
                    <a:lnTo>
                      <a:pt x="3331" y="275"/>
                    </a:lnTo>
                    <a:lnTo>
                      <a:pt x="33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2348523" y="1826172"/>
                <a:ext cx="289598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276" extrusionOk="0">
                    <a:moveTo>
                      <a:pt x="1" y="0"/>
                    </a:moveTo>
                    <a:lnTo>
                      <a:pt x="1" y="275"/>
                    </a:lnTo>
                    <a:lnTo>
                      <a:pt x="4706" y="275"/>
                    </a:lnTo>
                    <a:lnTo>
                      <a:pt x="47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9"/>
              <p:cNvSpPr/>
              <p:nvPr/>
            </p:nvSpPr>
            <p:spPr>
              <a:xfrm>
                <a:off x="2291305" y="1889910"/>
                <a:ext cx="346816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5637" h="276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5636" y="276"/>
                    </a:lnTo>
                    <a:lnTo>
                      <a:pt x="56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9"/>
              <p:cNvSpPr/>
              <p:nvPr/>
            </p:nvSpPr>
            <p:spPr>
              <a:xfrm>
                <a:off x="2192434" y="1964106"/>
                <a:ext cx="445687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276" extrusionOk="0">
                    <a:moveTo>
                      <a:pt x="0" y="0"/>
                    </a:moveTo>
                    <a:lnTo>
                      <a:pt x="0" y="275"/>
                    </a:lnTo>
                    <a:lnTo>
                      <a:pt x="7243" y="275"/>
                    </a:lnTo>
                    <a:lnTo>
                      <a:pt x="72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9"/>
              <p:cNvSpPr/>
              <p:nvPr/>
            </p:nvSpPr>
            <p:spPr>
              <a:xfrm>
                <a:off x="2018072" y="1634284"/>
                <a:ext cx="286953" cy="16919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275" extrusionOk="0">
                    <a:moveTo>
                      <a:pt x="0" y="0"/>
                    </a:moveTo>
                    <a:lnTo>
                      <a:pt x="0" y="275"/>
                    </a:lnTo>
                    <a:lnTo>
                      <a:pt x="4663" y="275"/>
                    </a:lnTo>
                    <a:lnTo>
                      <a:pt x="466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9"/>
              <p:cNvSpPr/>
              <p:nvPr/>
            </p:nvSpPr>
            <p:spPr>
              <a:xfrm>
                <a:off x="2173546" y="1761758"/>
                <a:ext cx="464575" cy="17657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287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931" y="276"/>
                    </a:lnTo>
                    <a:cubicBezTo>
                      <a:pt x="2358" y="286"/>
                      <a:pt x="3078" y="286"/>
                      <a:pt x="3786" y="286"/>
                    </a:cubicBezTo>
                    <a:lnTo>
                      <a:pt x="3786" y="276"/>
                    </a:lnTo>
                    <a:lnTo>
                      <a:pt x="7550" y="276"/>
                    </a:lnTo>
                    <a:lnTo>
                      <a:pt x="7550" y="1"/>
                    </a:lnTo>
                    <a:lnTo>
                      <a:pt x="6631" y="1"/>
                    </a:lnTo>
                    <a:cubicBezTo>
                      <a:pt x="5684" y="6"/>
                      <a:pt x="4735" y="9"/>
                      <a:pt x="3785" y="9"/>
                    </a:cubicBezTo>
                    <a:cubicBezTo>
                      <a:pt x="2834" y="9"/>
                      <a:pt x="1883" y="6"/>
                      <a:pt x="9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9"/>
              <p:cNvSpPr/>
              <p:nvPr/>
            </p:nvSpPr>
            <p:spPr>
              <a:xfrm>
                <a:off x="1684299" y="1761758"/>
                <a:ext cx="441134" cy="17657"/>
              </a:xfrm>
              <a:custGeom>
                <a:avLst/>
                <a:gdLst/>
                <a:ahLst/>
                <a:cxnLst/>
                <a:rect l="l" t="t" r="r" b="b"/>
                <a:pathLst>
                  <a:path w="7170" h="287" extrusionOk="0">
                    <a:moveTo>
                      <a:pt x="1" y="1"/>
                    </a:moveTo>
                    <a:lnTo>
                      <a:pt x="1" y="276"/>
                    </a:lnTo>
                    <a:cubicBezTo>
                      <a:pt x="1185" y="276"/>
                      <a:pt x="2380" y="286"/>
                      <a:pt x="3575" y="286"/>
                    </a:cubicBezTo>
                    <a:cubicBezTo>
                      <a:pt x="4770" y="286"/>
                      <a:pt x="5975" y="276"/>
                      <a:pt x="7170" y="276"/>
                    </a:cubicBezTo>
                    <a:lnTo>
                      <a:pt x="7170" y="1"/>
                    </a:lnTo>
                    <a:cubicBezTo>
                      <a:pt x="5975" y="6"/>
                      <a:pt x="4775" y="9"/>
                      <a:pt x="3577" y="9"/>
                    </a:cubicBezTo>
                    <a:cubicBezTo>
                      <a:pt x="2380" y="9"/>
                      <a:pt x="1185" y="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9"/>
              <p:cNvSpPr/>
              <p:nvPr/>
            </p:nvSpPr>
            <p:spPr>
              <a:xfrm>
                <a:off x="1684299" y="1698021"/>
                <a:ext cx="707907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11506" h="276" extrusionOk="0">
                    <a:moveTo>
                      <a:pt x="1" y="0"/>
                    </a:moveTo>
                    <a:lnTo>
                      <a:pt x="1" y="275"/>
                    </a:lnTo>
                    <a:lnTo>
                      <a:pt x="11505" y="275"/>
                    </a:lnTo>
                    <a:lnTo>
                      <a:pt x="115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9"/>
              <p:cNvSpPr/>
              <p:nvPr/>
            </p:nvSpPr>
            <p:spPr>
              <a:xfrm>
                <a:off x="1684299" y="1964106"/>
                <a:ext cx="469128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276" extrusionOk="0">
                    <a:moveTo>
                      <a:pt x="1" y="0"/>
                    </a:moveTo>
                    <a:lnTo>
                      <a:pt x="1" y="275"/>
                    </a:lnTo>
                    <a:lnTo>
                      <a:pt x="7625" y="275"/>
                    </a:lnTo>
                    <a:lnTo>
                      <a:pt x="76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9"/>
              <p:cNvSpPr/>
              <p:nvPr/>
            </p:nvSpPr>
            <p:spPr>
              <a:xfrm>
                <a:off x="1684299" y="1826172"/>
                <a:ext cx="627863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10205" h="276" extrusionOk="0">
                    <a:moveTo>
                      <a:pt x="1" y="0"/>
                    </a:moveTo>
                    <a:lnTo>
                      <a:pt x="1" y="275"/>
                    </a:lnTo>
                    <a:lnTo>
                      <a:pt x="10205" y="275"/>
                    </a:lnTo>
                    <a:lnTo>
                      <a:pt x="102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9"/>
              <p:cNvSpPr/>
              <p:nvPr/>
            </p:nvSpPr>
            <p:spPr>
              <a:xfrm>
                <a:off x="1684299" y="1889910"/>
                <a:ext cx="568676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276" extrusionOk="0">
                    <a:moveTo>
                      <a:pt x="1" y="1"/>
                    </a:moveTo>
                    <a:lnTo>
                      <a:pt x="1" y="276"/>
                    </a:lnTo>
                    <a:lnTo>
                      <a:pt x="9242" y="276"/>
                    </a:lnTo>
                    <a:lnTo>
                      <a:pt x="92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9"/>
              <p:cNvSpPr/>
              <p:nvPr/>
            </p:nvSpPr>
            <p:spPr>
              <a:xfrm>
                <a:off x="1612746" y="1631023"/>
                <a:ext cx="23503" cy="2344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1" extrusionOk="0">
                    <a:moveTo>
                      <a:pt x="191" y="0"/>
                    </a:moveTo>
                    <a:cubicBezTo>
                      <a:pt x="85" y="0"/>
                      <a:pt x="0" y="85"/>
                      <a:pt x="0" y="190"/>
                    </a:cubicBezTo>
                    <a:cubicBezTo>
                      <a:pt x="0" y="296"/>
                      <a:pt x="85" y="381"/>
                      <a:pt x="191" y="381"/>
                    </a:cubicBezTo>
                    <a:cubicBezTo>
                      <a:pt x="296" y="381"/>
                      <a:pt x="381" y="296"/>
                      <a:pt x="381" y="190"/>
                    </a:cubicBezTo>
                    <a:cubicBezTo>
                      <a:pt x="381" y="85"/>
                      <a:pt x="296" y="0"/>
                      <a:pt x="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9"/>
              <p:cNvSpPr/>
              <p:nvPr/>
            </p:nvSpPr>
            <p:spPr>
              <a:xfrm>
                <a:off x="1612746" y="1694760"/>
                <a:ext cx="23503" cy="23502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191" y="0"/>
                    </a:moveTo>
                    <a:cubicBezTo>
                      <a:pt x="85" y="0"/>
                      <a:pt x="0" y="85"/>
                      <a:pt x="0" y="191"/>
                    </a:cubicBezTo>
                    <a:cubicBezTo>
                      <a:pt x="0" y="297"/>
                      <a:pt x="85" y="381"/>
                      <a:pt x="191" y="381"/>
                    </a:cubicBezTo>
                    <a:cubicBezTo>
                      <a:pt x="296" y="381"/>
                      <a:pt x="381" y="297"/>
                      <a:pt x="381" y="191"/>
                    </a:cubicBezTo>
                    <a:cubicBezTo>
                      <a:pt x="381" y="85"/>
                      <a:pt x="296" y="0"/>
                      <a:pt x="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9"/>
              <p:cNvSpPr/>
              <p:nvPr/>
            </p:nvSpPr>
            <p:spPr>
              <a:xfrm>
                <a:off x="1612746" y="1758498"/>
                <a:ext cx="23503" cy="23502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191" y="1"/>
                    </a:moveTo>
                    <a:cubicBezTo>
                      <a:pt x="85" y="1"/>
                      <a:pt x="0" y="85"/>
                      <a:pt x="0" y="191"/>
                    </a:cubicBezTo>
                    <a:cubicBezTo>
                      <a:pt x="0" y="297"/>
                      <a:pt x="85" y="381"/>
                      <a:pt x="191" y="381"/>
                    </a:cubicBezTo>
                    <a:cubicBezTo>
                      <a:pt x="296" y="381"/>
                      <a:pt x="381" y="297"/>
                      <a:pt x="381" y="191"/>
                    </a:cubicBezTo>
                    <a:cubicBezTo>
                      <a:pt x="381" y="85"/>
                      <a:pt x="296" y="1"/>
                      <a:pt x="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9"/>
              <p:cNvSpPr/>
              <p:nvPr/>
            </p:nvSpPr>
            <p:spPr>
              <a:xfrm>
                <a:off x="1612746" y="1822235"/>
                <a:ext cx="23503" cy="23502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191" y="1"/>
                    </a:moveTo>
                    <a:cubicBezTo>
                      <a:pt x="85" y="1"/>
                      <a:pt x="0" y="86"/>
                      <a:pt x="0" y="191"/>
                    </a:cubicBezTo>
                    <a:cubicBezTo>
                      <a:pt x="0" y="297"/>
                      <a:pt x="85" y="382"/>
                      <a:pt x="191" y="382"/>
                    </a:cubicBezTo>
                    <a:cubicBezTo>
                      <a:pt x="296" y="382"/>
                      <a:pt x="381" y="297"/>
                      <a:pt x="381" y="191"/>
                    </a:cubicBezTo>
                    <a:cubicBezTo>
                      <a:pt x="381" y="86"/>
                      <a:pt x="296" y="1"/>
                      <a:pt x="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9"/>
              <p:cNvSpPr/>
              <p:nvPr/>
            </p:nvSpPr>
            <p:spPr>
              <a:xfrm>
                <a:off x="1612746" y="1886649"/>
                <a:ext cx="23503" cy="23502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191" y="1"/>
                    </a:moveTo>
                    <a:cubicBezTo>
                      <a:pt x="85" y="1"/>
                      <a:pt x="0" y="85"/>
                      <a:pt x="0" y="191"/>
                    </a:cubicBezTo>
                    <a:cubicBezTo>
                      <a:pt x="0" y="286"/>
                      <a:pt x="85" y="382"/>
                      <a:pt x="191" y="382"/>
                    </a:cubicBezTo>
                    <a:cubicBezTo>
                      <a:pt x="296" y="382"/>
                      <a:pt x="381" y="286"/>
                      <a:pt x="381" y="191"/>
                    </a:cubicBezTo>
                    <a:cubicBezTo>
                      <a:pt x="381" y="85"/>
                      <a:pt x="296" y="1"/>
                      <a:pt x="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9"/>
              <p:cNvSpPr/>
              <p:nvPr/>
            </p:nvSpPr>
            <p:spPr>
              <a:xfrm>
                <a:off x="1612746" y="1960845"/>
                <a:ext cx="23503" cy="2344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1" extrusionOk="0">
                    <a:moveTo>
                      <a:pt x="191" y="0"/>
                    </a:moveTo>
                    <a:cubicBezTo>
                      <a:pt x="85" y="0"/>
                      <a:pt x="0" y="85"/>
                      <a:pt x="0" y="191"/>
                    </a:cubicBezTo>
                    <a:cubicBezTo>
                      <a:pt x="0" y="296"/>
                      <a:pt x="85" y="381"/>
                      <a:pt x="191" y="381"/>
                    </a:cubicBezTo>
                    <a:cubicBezTo>
                      <a:pt x="296" y="381"/>
                      <a:pt x="381" y="296"/>
                      <a:pt x="381" y="191"/>
                    </a:cubicBezTo>
                    <a:cubicBezTo>
                      <a:pt x="381" y="85"/>
                      <a:pt x="296" y="0"/>
                      <a:pt x="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3" name="Google Shape;303;p29"/>
            <p:cNvSpPr/>
            <p:nvPr/>
          </p:nvSpPr>
          <p:spPr>
            <a:xfrm>
              <a:off x="2710290" y="1629054"/>
              <a:ext cx="8490" cy="381932"/>
            </a:xfrm>
            <a:custGeom>
              <a:avLst/>
              <a:gdLst/>
              <a:ahLst/>
              <a:cxnLst/>
              <a:rect l="l" t="t" r="r" b="b"/>
              <a:pathLst>
                <a:path w="138" h="6208" extrusionOk="0">
                  <a:moveTo>
                    <a:pt x="74" y="0"/>
                  </a:moveTo>
                  <a:cubicBezTo>
                    <a:pt x="32" y="0"/>
                    <a:pt x="0" y="32"/>
                    <a:pt x="0" y="74"/>
                  </a:cubicBezTo>
                  <a:lnTo>
                    <a:pt x="0" y="6134"/>
                  </a:lnTo>
                  <a:cubicBezTo>
                    <a:pt x="0" y="6176"/>
                    <a:pt x="32" y="6208"/>
                    <a:pt x="74" y="6208"/>
                  </a:cubicBezTo>
                  <a:cubicBezTo>
                    <a:pt x="106" y="6208"/>
                    <a:pt x="138" y="6176"/>
                    <a:pt x="138" y="6134"/>
                  </a:cubicBezTo>
                  <a:lnTo>
                    <a:pt x="138" y="74"/>
                  </a:lnTo>
                  <a:cubicBezTo>
                    <a:pt x="138" y="32"/>
                    <a:pt x="106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" name="Google Shape;304;p29"/>
            <p:cNvGrpSpPr/>
            <p:nvPr/>
          </p:nvGrpSpPr>
          <p:grpSpPr>
            <a:xfrm>
              <a:off x="1850847" y="2338778"/>
              <a:ext cx="501675" cy="528970"/>
              <a:chOff x="1850847" y="2338778"/>
              <a:chExt cx="501675" cy="528970"/>
            </a:xfrm>
          </p:grpSpPr>
          <p:sp>
            <p:nvSpPr>
              <p:cNvPr id="305" name="Google Shape;305;p29"/>
              <p:cNvSpPr/>
              <p:nvPr/>
            </p:nvSpPr>
            <p:spPr>
              <a:xfrm>
                <a:off x="1850847" y="2543094"/>
                <a:ext cx="169194" cy="272606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4431" extrusionOk="0">
                    <a:moveTo>
                      <a:pt x="582" y="0"/>
                    </a:moveTo>
                    <a:cubicBezTo>
                      <a:pt x="540" y="0"/>
                      <a:pt x="508" y="32"/>
                      <a:pt x="508" y="74"/>
                    </a:cubicBezTo>
                    <a:cubicBezTo>
                      <a:pt x="508" y="106"/>
                      <a:pt x="540" y="138"/>
                      <a:pt x="582" y="138"/>
                    </a:cubicBezTo>
                    <a:lnTo>
                      <a:pt x="995" y="138"/>
                    </a:lnTo>
                    <a:cubicBezTo>
                      <a:pt x="1037" y="138"/>
                      <a:pt x="1069" y="106"/>
                      <a:pt x="1069" y="74"/>
                    </a:cubicBezTo>
                    <a:cubicBezTo>
                      <a:pt x="1069" y="32"/>
                      <a:pt x="1037" y="0"/>
                      <a:pt x="995" y="0"/>
                    </a:cubicBezTo>
                    <a:close/>
                    <a:moveTo>
                      <a:pt x="1417" y="0"/>
                    </a:moveTo>
                    <a:cubicBezTo>
                      <a:pt x="1375" y="0"/>
                      <a:pt x="1343" y="32"/>
                      <a:pt x="1343" y="74"/>
                    </a:cubicBezTo>
                    <a:cubicBezTo>
                      <a:pt x="1343" y="106"/>
                      <a:pt x="1375" y="138"/>
                      <a:pt x="1417" y="138"/>
                    </a:cubicBezTo>
                    <a:lnTo>
                      <a:pt x="1840" y="138"/>
                    </a:lnTo>
                    <a:cubicBezTo>
                      <a:pt x="1872" y="138"/>
                      <a:pt x="1904" y="106"/>
                      <a:pt x="1904" y="74"/>
                    </a:cubicBezTo>
                    <a:cubicBezTo>
                      <a:pt x="1904" y="32"/>
                      <a:pt x="1872" y="0"/>
                      <a:pt x="1840" y="0"/>
                    </a:cubicBezTo>
                    <a:close/>
                    <a:moveTo>
                      <a:pt x="2253" y="0"/>
                    </a:moveTo>
                    <a:cubicBezTo>
                      <a:pt x="2221" y="0"/>
                      <a:pt x="2189" y="32"/>
                      <a:pt x="2189" y="74"/>
                    </a:cubicBezTo>
                    <a:cubicBezTo>
                      <a:pt x="2189" y="106"/>
                      <a:pt x="2221" y="138"/>
                      <a:pt x="2253" y="138"/>
                    </a:cubicBezTo>
                    <a:lnTo>
                      <a:pt x="2676" y="138"/>
                    </a:lnTo>
                    <a:cubicBezTo>
                      <a:pt x="2718" y="138"/>
                      <a:pt x="2750" y="106"/>
                      <a:pt x="2750" y="74"/>
                    </a:cubicBezTo>
                    <a:cubicBezTo>
                      <a:pt x="2750" y="32"/>
                      <a:pt x="2718" y="0"/>
                      <a:pt x="2676" y="0"/>
                    </a:cubicBezTo>
                    <a:close/>
                    <a:moveTo>
                      <a:pt x="201" y="156"/>
                    </a:moveTo>
                    <a:cubicBezTo>
                      <a:pt x="183" y="156"/>
                      <a:pt x="164" y="164"/>
                      <a:pt x="149" y="180"/>
                    </a:cubicBezTo>
                    <a:cubicBezTo>
                      <a:pt x="53" y="286"/>
                      <a:pt x="1" y="423"/>
                      <a:pt x="1" y="561"/>
                    </a:cubicBezTo>
                    <a:lnTo>
                      <a:pt x="1" y="614"/>
                    </a:lnTo>
                    <a:cubicBezTo>
                      <a:pt x="1" y="656"/>
                      <a:pt x="32" y="688"/>
                      <a:pt x="75" y="688"/>
                    </a:cubicBezTo>
                    <a:cubicBezTo>
                      <a:pt x="106" y="688"/>
                      <a:pt x="138" y="656"/>
                      <a:pt x="138" y="614"/>
                    </a:cubicBezTo>
                    <a:lnTo>
                      <a:pt x="138" y="561"/>
                    </a:lnTo>
                    <a:cubicBezTo>
                      <a:pt x="138" y="455"/>
                      <a:pt x="180" y="349"/>
                      <a:pt x="254" y="275"/>
                    </a:cubicBezTo>
                    <a:cubicBezTo>
                      <a:pt x="275" y="244"/>
                      <a:pt x="275" y="201"/>
                      <a:pt x="254" y="180"/>
                    </a:cubicBezTo>
                    <a:cubicBezTo>
                      <a:pt x="238" y="164"/>
                      <a:pt x="220" y="156"/>
                      <a:pt x="201" y="156"/>
                    </a:cubicBezTo>
                    <a:close/>
                    <a:moveTo>
                      <a:pt x="75" y="963"/>
                    </a:moveTo>
                    <a:cubicBezTo>
                      <a:pt x="32" y="963"/>
                      <a:pt x="1" y="994"/>
                      <a:pt x="1" y="1037"/>
                    </a:cubicBezTo>
                    <a:lnTo>
                      <a:pt x="1" y="1449"/>
                    </a:lnTo>
                    <a:cubicBezTo>
                      <a:pt x="1" y="1491"/>
                      <a:pt x="32" y="1523"/>
                      <a:pt x="75" y="1523"/>
                    </a:cubicBezTo>
                    <a:cubicBezTo>
                      <a:pt x="106" y="1523"/>
                      <a:pt x="138" y="1491"/>
                      <a:pt x="138" y="1449"/>
                    </a:cubicBezTo>
                    <a:lnTo>
                      <a:pt x="138" y="1037"/>
                    </a:lnTo>
                    <a:cubicBezTo>
                      <a:pt x="138" y="994"/>
                      <a:pt x="106" y="963"/>
                      <a:pt x="75" y="963"/>
                    </a:cubicBezTo>
                    <a:close/>
                    <a:moveTo>
                      <a:pt x="75" y="1809"/>
                    </a:moveTo>
                    <a:cubicBezTo>
                      <a:pt x="32" y="1809"/>
                      <a:pt x="1" y="1840"/>
                      <a:pt x="1" y="1872"/>
                    </a:cubicBezTo>
                    <a:lnTo>
                      <a:pt x="1" y="2295"/>
                    </a:lnTo>
                    <a:cubicBezTo>
                      <a:pt x="1" y="2327"/>
                      <a:pt x="32" y="2358"/>
                      <a:pt x="75" y="2358"/>
                    </a:cubicBezTo>
                    <a:cubicBezTo>
                      <a:pt x="106" y="2358"/>
                      <a:pt x="138" y="2327"/>
                      <a:pt x="138" y="2295"/>
                    </a:cubicBezTo>
                    <a:lnTo>
                      <a:pt x="138" y="1872"/>
                    </a:lnTo>
                    <a:cubicBezTo>
                      <a:pt x="138" y="1840"/>
                      <a:pt x="106" y="1809"/>
                      <a:pt x="75" y="1809"/>
                    </a:cubicBezTo>
                    <a:close/>
                    <a:moveTo>
                      <a:pt x="75" y="2644"/>
                    </a:moveTo>
                    <a:cubicBezTo>
                      <a:pt x="32" y="2644"/>
                      <a:pt x="1" y="2676"/>
                      <a:pt x="1" y="2718"/>
                    </a:cubicBezTo>
                    <a:lnTo>
                      <a:pt x="1" y="3130"/>
                    </a:lnTo>
                    <a:cubicBezTo>
                      <a:pt x="1" y="3173"/>
                      <a:pt x="32" y="3204"/>
                      <a:pt x="75" y="3204"/>
                    </a:cubicBezTo>
                    <a:cubicBezTo>
                      <a:pt x="106" y="3204"/>
                      <a:pt x="138" y="3173"/>
                      <a:pt x="138" y="3130"/>
                    </a:cubicBezTo>
                    <a:lnTo>
                      <a:pt x="138" y="2718"/>
                    </a:lnTo>
                    <a:cubicBezTo>
                      <a:pt x="138" y="2676"/>
                      <a:pt x="106" y="2644"/>
                      <a:pt x="75" y="2644"/>
                    </a:cubicBezTo>
                    <a:close/>
                    <a:moveTo>
                      <a:pt x="75" y="3479"/>
                    </a:moveTo>
                    <a:cubicBezTo>
                      <a:pt x="32" y="3479"/>
                      <a:pt x="1" y="3511"/>
                      <a:pt x="1" y="3553"/>
                    </a:cubicBezTo>
                    <a:lnTo>
                      <a:pt x="1" y="3870"/>
                    </a:lnTo>
                    <a:cubicBezTo>
                      <a:pt x="1" y="3902"/>
                      <a:pt x="1" y="3945"/>
                      <a:pt x="11" y="3987"/>
                    </a:cubicBezTo>
                    <a:cubicBezTo>
                      <a:pt x="22" y="4019"/>
                      <a:pt x="53" y="4040"/>
                      <a:pt x="85" y="4040"/>
                    </a:cubicBezTo>
                    <a:lnTo>
                      <a:pt x="96" y="4040"/>
                    </a:lnTo>
                    <a:cubicBezTo>
                      <a:pt x="138" y="4029"/>
                      <a:pt x="159" y="3997"/>
                      <a:pt x="149" y="3955"/>
                    </a:cubicBezTo>
                    <a:cubicBezTo>
                      <a:pt x="149" y="3923"/>
                      <a:pt x="138" y="3902"/>
                      <a:pt x="138" y="3870"/>
                    </a:cubicBezTo>
                    <a:lnTo>
                      <a:pt x="138" y="3553"/>
                    </a:lnTo>
                    <a:cubicBezTo>
                      <a:pt x="138" y="3511"/>
                      <a:pt x="106" y="3479"/>
                      <a:pt x="75" y="3479"/>
                    </a:cubicBezTo>
                    <a:close/>
                    <a:moveTo>
                      <a:pt x="324" y="4230"/>
                    </a:moveTo>
                    <a:cubicBezTo>
                      <a:pt x="301" y="4230"/>
                      <a:pt x="279" y="4241"/>
                      <a:pt x="265" y="4262"/>
                    </a:cubicBezTo>
                    <a:cubicBezTo>
                      <a:pt x="244" y="4304"/>
                      <a:pt x="254" y="4346"/>
                      <a:pt x="297" y="4357"/>
                    </a:cubicBezTo>
                    <a:cubicBezTo>
                      <a:pt x="371" y="4410"/>
                      <a:pt x="466" y="4431"/>
                      <a:pt x="561" y="4431"/>
                    </a:cubicBezTo>
                    <a:lnTo>
                      <a:pt x="730" y="4431"/>
                    </a:lnTo>
                    <a:cubicBezTo>
                      <a:pt x="772" y="4431"/>
                      <a:pt x="804" y="4399"/>
                      <a:pt x="804" y="4357"/>
                    </a:cubicBezTo>
                    <a:cubicBezTo>
                      <a:pt x="804" y="4325"/>
                      <a:pt x="772" y="4293"/>
                      <a:pt x="730" y="4293"/>
                    </a:cubicBezTo>
                    <a:lnTo>
                      <a:pt x="561" y="4293"/>
                    </a:lnTo>
                    <a:cubicBezTo>
                      <a:pt x="498" y="4293"/>
                      <a:pt x="424" y="4272"/>
                      <a:pt x="360" y="4241"/>
                    </a:cubicBezTo>
                    <a:cubicBezTo>
                      <a:pt x="349" y="4233"/>
                      <a:pt x="336" y="4230"/>
                      <a:pt x="324" y="4230"/>
                    </a:cubicBezTo>
                    <a:close/>
                    <a:moveTo>
                      <a:pt x="1153" y="4293"/>
                    </a:moveTo>
                    <a:cubicBezTo>
                      <a:pt x="1121" y="4293"/>
                      <a:pt x="1079" y="4325"/>
                      <a:pt x="1079" y="4357"/>
                    </a:cubicBezTo>
                    <a:cubicBezTo>
                      <a:pt x="1079" y="4399"/>
                      <a:pt x="1121" y="4431"/>
                      <a:pt x="1153" y="4431"/>
                    </a:cubicBezTo>
                    <a:lnTo>
                      <a:pt x="1576" y="4431"/>
                    </a:lnTo>
                    <a:cubicBezTo>
                      <a:pt x="1618" y="4431"/>
                      <a:pt x="1650" y="4399"/>
                      <a:pt x="1650" y="4357"/>
                    </a:cubicBezTo>
                    <a:cubicBezTo>
                      <a:pt x="1650" y="4325"/>
                      <a:pt x="1618" y="4293"/>
                      <a:pt x="1576" y="4293"/>
                    </a:cubicBezTo>
                    <a:close/>
                    <a:moveTo>
                      <a:pt x="1989" y="4293"/>
                    </a:moveTo>
                    <a:cubicBezTo>
                      <a:pt x="1957" y="4293"/>
                      <a:pt x="1925" y="4325"/>
                      <a:pt x="1925" y="4357"/>
                    </a:cubicBezTo>
                    <a:cubicBezTo>
                      <a:pt x="1925" y="4399"/>
                      <a:pt x="1957" y="4431"/>
                      <a:pt x="1989" y="4431"/>
                    </a:cubicBezTo>
                    <a:lnTo>
                      <a:pt x="2411" y="4431"/>
                    </a:lnTo>
                    <a:cubicBezTo>
                      <a:pt x="2454" y="4431"/>
                      <a:pt x="2486" y="4399"/>
                      <a:pt x="2486" y="4357"/>
                    </a:cubicBezTo>
                    <a:cubicBezTo>
                      <a:pt x="2486" y="4325"/>
                      <a:pt x="2454" y="4293"/>
                      <a:pt x="2411" y="429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9"/>
              <p:cNvSpPr/>
              <p:nvPr/>
            </p:nvSpPr>
            <p:spPr>
              <a:xfrm>
                <a:off x="1954948" y="2703791"/>
                <a:ext cx="138001" cy="17595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86" extrusionOk="0">
                    <a:moveTo>
                      <a:pt x="0" y="0"/>
                    </a:moveTo>
                    <a:lnTo>
                      <a:pt x="0" y="286"/>
                    </a:lnTo>
                    <a:lnTo>
                      <a:pt x="2242" y="286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9"/>
              <p:cNvSpPr/>
              <p:nvPr/>
            </p:nvSpPr>
            <p:spPr>
              <a:xfrm>
                <a:off x="2129309" y="2703791"/>
                <a:ext cx="223213" cy="17595"/>
              </a:xfrm>
              <a:custGeom>
                <a:avLst/>
                <a:gdLst/>
                <a:ahLst/>
                <a:cxnLst/>
                <a:rect l="l" t="t" r="r" b="b"/>
                <a:pathLst>
                  <a:path w="3628" h="286" extrusionOk="0">
                    <a:moveTo>
                      <a:pt x="0" y="0"/>
                    </a:moveTo>
                    <a:lnTo>
                      <a:pt x="0" y="286"/>
                    </a:lnTo>
                    <a:lnTo>
                      <a:pt x="3627" y="286"/>
                    </a:lnTo>
                    <a:lnTo>
                      <a:pt x="36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9"/>
              <p:cNvSpPr/>
              <p:nvPr/>
            </p:nvSpPr>
            <p:spPr>
              <a:xfrm>
                <a:off x="2214522" y="2850153"/>
                <a:ext cx="138001" cy="17595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86" extrusionOk="0">
                    <a:moveTo>
                      <a:pt x="1" y="0"/>
                    </a:moveTo>
                    <a:lnTo>
                      <a:pt x="1" y="286"/>
                    </a:lnTo>
                    <a:lnTo>
                      <a:pt x="2242" y="286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9"/>
              <p:cNvSpPr/>
              <p:nvPr/>
            </p:nvSpPr>
            <p:spPr>
              <a:xfrm>
                <a:off x="1954948" y="2850153"/>
                <a:ext cx="223213" cy="17595"/>
              </a:xfrm>
              <a:custGeom>
                <a:avLst/>
                <a:gdLst/>
                <a:ahLst/>
                <a:cxnLst/>
                <a:rect l="l" t="t" r="r" b="b"/>
                <a:pathLst>
                  <a:path w="3628" h="286" extrusionOk="0">
                    <a:moveTo>
                      <a:pt x="0" y="0"/>
                    </a:moveTo>
                    <a:lnTo>
                      <a:pt x="0" y="286"/>
                    </a:lnTo>
                    <a:lnTo>
                      <a:pt x="3627" y="286"/>
                    </a:lnTo>
                    <a:lnTo>
                      <a:pt x="36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9"/>
              <p:cNvSpPr/>
              <p:nvPr/>
            </p:nvSpPr>
            <p:spPr>
              <a:xfrm>
                <a:off x="1954948" y="2753870"/>
                <a:ext cx="243393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276" extrusionOk="0">
                    <a:moveTo>
                      <a:pt x="0" y="0"/>
                    </a:moveTo>
                    <a:lnTo>
                      <a:pt x="0" y="275"/>
                    </a:lnTo>
                    <a:lnTo>
                      <a:pt x="3955" y="275"/>
                    </a:lnTo>
                    <a:lnTo>
                      <a:pt x="39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9"/>
              <p:cNvSpPr/>
              <p:nvPr/>
            </p:nvSpPr>
            <p:spPr>
              <a:xfrm>
                <a:off x="2234025" y="2753870"/>
                <a:ext cx="118497" cy="1698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76" extrusionOk="0">
                    <a:moveTo>
                      <a:pt x="1" y="0"/>
                    </a:moveTo>
                    <a:lnTo>
                      <a:pt x="1" y="275"/>
                    </a:lnTo>
                    <a:lnTo>
                      <a:pt x="1925" y="275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9"/>
              <p:cNvSpPr/>
              <p:nvPr/>
            </p:nvSpPr>
            <p:spPr>
              <a:xfrm>
                <a:off x="1954948" y="2802658"/>
                <a:ext cx="199772" cy="17595"/>
              </a:xfrm>
              <a:custGeom>
                <a:avLst/>
                <a:gdLst/>
                <a:ahLst/>
                <a:cxnLst/>
                <a:rect l="l" t="t" r="r" b="b"/>
                <a:pathLst>
                  <a:path w="3247" h="286" extrusionOk="0">
                    <a:moveTo>
                      <a:pt x="0" y="0"/>
                    </a:moveTo>
                    <a:lnTo>
                      <a:pt x="0" y="286"/>
                    </a:lnTo>
                    <a:lnTo>
                      <a:pt x="3247" y="2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9"/>
              <p:cNvSpPr/>
              <p:nvPr/>
            </p:nvSpPr>
            <p:spPr>
              <a:xfrm>
                <a:off x="2217106" y="2802658"/>
                <a:ext cx="135417" cy="17595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286" extrusionOk="0">
                    <a:moveTo>
                      <a:pt x="1" y="0"/>
                    </a:moveTo>
                    <a:lnTo>
                      <a:pt x="1" y="286"/>
                    </a:lnTo>
                    <a:lnTo>
                      <a:pt x="2200" y="286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9"/>
              <p:cNvSpPr/>
              <p:nvPr/>
            </p:nvSpPr>
            <p:spPr>
              <a:xfrm>
                <a:off x="1954948" y="2495599"/>
                <a:ext cx="72292" cy="135349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2200" extrusionOk="0">
                    <a:moveTo>
                      <a:pt x="0" y="0"/>
                    </a:moveTo>
                    <a:lnTo>
                      <a:pt x="0" y="2200"/>
                    </a:lnTo>
                    <a:lnTo>
                      <a:pt x="1174" y="2200"/>
                    </a:lnTo>
                    <a:lnTo>
                      <a:pt x="11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9"/>
              <p:cNvSpPr/>
              <p:nvPr/>
            </p:nvSpPr>
            <p:spPr>
              <a:xfrm>
                <a:off x="2068154" y="2444843"/>
                <a:ext cx="72907" cy="186106"/>
              </a:xfrm>
              <a:custGeom>
                <a:avLst/>
                <a:gdLst/>
                <a:ahLst/>
                <a:cxnLst/>
                <a:rect l="l" t="t" r="r" b="b"/>
                <a:pathLst>
                  <a:path w="1185" h="3025" extrusionOk="0">
                    <a:moveTo>
                      <a:pt x="0" y="1"/>
                    </a:moveTo>
                    <a:lnTo>
                      <a:pt x="0" y="3025"/>
                    </a:lnTo>
                    <a:lnTo>
                      <a:pt x="1185" y="3025"/>
                    </a:lnTo>
                    <a:lnTo>
                      <a:pt x="11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9"/>
              <p:cNvSpPr/>
              <p:nvPr/>
            </p:nvSpPr>
            <p:spPr>
              <a:xfrm>
                <a:off x="2178099" y="2338778"/>
                <a:ext cx="72292" cy="291555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4739" extrusionOk="0">
                    <a:moveTo>
                      <a:pt x="0" y="1"/>
                    </a:moveTo>
                    <a:lnTo>
                      <a:pt x="0" y="4738"/>
                    </a:lnTo>
                    <a:lnTo>
                      <a:pt x="1174" y="4738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9"/>
              <p:cNvSpPr/>
              <p:nvPr/>
            </p:nvSpPr>
            <p:spPr>
              <a:xfrm>
                <a:off x="2174161" y="2802658"/>
                <a:ext cx="26087" cy="17595"/>
              </a:xfrm>
              <a:custGeom>
                <a:avLst/>
                <a:gdLst/>
                <a:ahLst/>
                <a:cxnLst/>
                <a:rect l="l" t="t" r="r" b="b"/>
                <a:pathLst>
                  <a:path w="424" h="286" extrusionOk="0">
                    <a:moveTo>
                      <a:pt x="1" y="0"/>
                    </a:moveTo>
                    <a:lnTo>
                      <a:pt x="1" y="286"/>
                    </a:lnTo>
                    <a:lnTo>
                      <a:pt x="424" y="286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8" name="Google Shape;318;p29"/>
            <p:cNvSpPr/>
            <p:nvPr/>
          </p:nvSpPr>
          <p:spPr>
            <a:xfrm>
              <a:off x="2798763" y="1880804"/>
              <a:ext cx="541974" cy="605074"/>
            </a:xfrm>
            <a:custGeom>
              <a:avLst/>
              <a:gdLst/>
              <a:ahLst/>
              <a:cxnLst/>
              <a:rect l="l" t="t" r="r" b="b"/>
              <a:pathLst>
                <a:path w="8809" h="9835" extrusionOk="0">
                  <a:moveTo>
                    <a:pt x="0" y="1"/>
                  </a:moveTo>
                  <a:lnTo>
                    <a:pt x="0" y="9835"/>
                  </a:lnTo>
                  <a:lnTo>
                    <a:pt x="8809" y="9835"/>
                  </a:lnTo>
                  <a:lnTo>
                    <a:pt x="88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2790273" y="1872376"/>
              <a:ext cx="558955" cy="621992"/>
            </a:xfrm>
            <a:custGeom>
              <a:avLst/>
              <a:gdLst/>
              <a:ahLst/>
              <a:cxnLst/>
              <a:rect l="l" t="t" r="r" b="b"/>
              <a:pathLst>
                <a:path w="9085" h="10110" extrusionOk="0">
                  <a:moveTo>
                    <a:pt x="8947" y="138"/>
                  </a:moveTo>
                  <a:lnTo>
                    <a:pt x="8947" y="9972"/>
                  </a:lnTo>
                  <a:lnTo>
                    <a:pt x="138" y="9972"/>
                  </a:lnTo>
                  <a:lnTo>
                    <a:pt x="138" y="138"/>
                  </a:lnTo>
                  <a:close/>
                  <a:moveTo>
                    <a:pt x="1" y="0"/>
                  </a:moveTo>
                  <a:lnTo>
                    <a:pt x="1" y="10109"/>
                  </a:lnTo>
                  <a:lnTo>
                    <a:pt x="9084" y="10109"/>
                  </a:lnTo>
                  <a:lnTo>
                    <a:pt x="90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2794825" y="1876929"/>
              <a:ext cx="550464" cy="72227"/>
            </a:xfrm>
            <a:custGeom>
              <a:avLst/>
              <a:gdLst/>
              <a:ahLst/>
              <a:cxnLst/>
              <a:rect l="l" t="t" r="r" b="b"/>
              <a:pathLst>
                <a:path w="8947" h="1174" extrusionOk="0">
                  <a:moveTo>
                    <a:pt x="1" y="0"/>
                  </a:moveTo>
                  <a:lnTo>
                    <a:pt x="1" y="1174"/>
                  </a:lnTo>
                  <a:lnTo>
                    <a:pt x="8947" y="1174"/>
                  </a:lnTo>
                  <a:lnTo>
                    <a:pt x="89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2842999" y="1988161"/>
              <a:ext cx="378071" cy="13043"/>
            </a:xfrm>
            <a:custGeom>
              <a:avLst/>
              <a:gdLst/>
              <a:ahLst/>
              <a:cxnLst/>
              <a:rect l="l" t="t" r="r" b="b"/>
              <a:pathLst>
                <a:path w="6145" h="212" extrusionOk="0">
                  <a:moveTo>
                    <a:pt x="0" y="0"/>
                  </a:moveTo>
                  <a:lnTo>
                    <a:pt x="0" y="212"/>
                  </a:lnTo>
                  <a:lnTo>
                    <a:pt x="6144" y="212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2842999" y="2079891"/>
              <a:ext cx="378071" cy="13043"/>
            </a:xfrm>
            <a:custGeom>
              <a:avLst/>
              <a:gdLst/>
              <a:ahLst/>
              <a:cxnLst/>
              <a:rect l="l" t="t" r="r" b="b"/>
              <a:pathLst>
                <a:path w="6145" h="212" extrusionOk="0">
                  <a:moveTo>
                    <a:pt x="0" y="0"/>
                  </a:moveTo>
                  <a:lnTo>
                    <a:pt x="0" y="212"/>
                  </a:lnTo>
                  <a:lnTo>
                    <a:pt x="6144" y="212"/>
                  </a:lnTo>
                  <a:lnTo>
                    <a:pt x="6144" y="0"/>
                  </a:lnTo>
                  <a:cubicBezTo>
                    <a:pt x="5177" y="6"/>
                    <a:pt x="4119" y="8"/>
                    <a:pt x="3064" y="8"/>
                  </a:cubicBezTo>
                  <a:cubicBezTo>
                    <a:pt x="2010" y="8"/>
                    <a:pt x="957" y="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2842999" y="2034365"/>
              <a:ext cx="378071" cy="12428"/>
            </a:xfrm>
            <a:custGeom>
              <a:avLst/>
              <a:gdLst/>
              <a:ahLst/>
              <a:cxnLst/>
              <a:rect l="l" t="t" r="r" b="b"/>
              <a:pathLst>
                <a:path w="6145" h="202" extrusionOk="0">
                  <a:moveTo>
                    <a:pt x="0" y="0"/>
                  </a:moveTo>
                  <a:lnTo>
                    <a:pt x="0" y="201"/>
                  </a:lnTo>
                  <a:lnTo>
                    <a:pt x="6144" y="201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2842999" y="2126095"/>
              <a:ext cx="275263" cy="12428"/>
            </a:xfrm>
            <a:custGeom>
              <a:avLst/>
              <a:gdLst/>
              <a:ahLst/>
              <a:cxnLst/>
              <a:rect l="l" t="t" r="r" b="b"/>
              <a:pathLst>
                <a:path w="4474" h="202" extrusionOk="0">
                  <a:moveTo>
                    <a:pt x="0" y="0"/>
                  </a:moveTo>
                  <a:lnTo>
                    <a:pt x="0" y="201"/>
                  </a:lnTo>
                  <a:lnTo>
                    <a:pt x="4473" y="201"/>
                  </a:lnTo>
                  <a:lnTo>
                    <a:pt x="44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2842999" y="2433769"/>
              <a:ext cx="378071" cy="13104"/>
            </a:xfrm>
            <a:custGeom>
              <a:avLst/>
              <a:gdLst/>
              <a:ahLst/>
              <a:cxnLst/>
              <a:rect l="l" t="t" r="r" b="b"/>
              <a:pathLst>
                <a:path w="6145" h="213" extrusionOk="0">
                  <a:moveTo>
                    <a:pt x="0" y="1"/>
                  </a:moveTo>
                  <a:lnTo>
                    <a:pt x="0" y="212"/>
                  </a:lnTo>
                  <a:lnTo>
                    <a:pt x="6144" y="212"/>
                  </a:lnTo>
                  <a:lnTo>
                    <a:pt x="61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2842999" y="2342223"/>
              <a:ext cx="378071" cy="12920"/>
            </a:xfrm>
            <a:custGeom>
              <a:avLst/>
              <a:gdLst/>
              <a:ahLst/>
              <a:cxnLst/>
              <a:rect l="l" t="t" r="r" b="b"/>
              <a:pathLst>
                <a:path w="6145" h="210" extrusionOk="0">
                  <a:moveTo>
                    <a:pt x="3064" y="0"/>
                  </a:moveTo>
                  <a:cubicBezTo>
                    <a:pt x="2010" y="0"/>
                    <a:pt x="957" y="3"/>
                    <a:pt x="0" y="8"/>
                  </a:cubicBezTo>
                  <a:lnTo>
                    <a:pt x="0" y="209"/>
                  </a:lnTo>
                  <a:lnTo>
                    <a:pt x="6144" y="209"/>
                  </a:lnTo>
                  <a:lnTo>
                    <a:pt x="6144" y="8"/>
                  </a:lnTo>
                  <a:cubicBezTo>
                    <a:pt x="5177" y="3"/>
                    <a:pt x="4119" y="0"/>
                    <a:pt x="30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2842999" y="2388242"/>
              <a:ext cx="378071" cy="12428"/>
            </a:xfrm>
            <a:custGeom>
              <a:avLst/>
              <a:gdLst/>
              <a:ahLst/>
              <a:cxnLst/>
              <a:rect l="l" t="t" r="r" b="b"/>
              <a:pathLst>
                <a:path w="6145" h="202" extrusionOk="0">
                  <a:moveTo>
                    <a:pt x="0" y="1"/>
                  </a:moveTo>
                  <a:lnTo>
                    <a:pt x="0" y="202"/>
                  </a:lnTo>
                  <a:lnTo>
                    <a:pt x="6144" y="202"/>
                  </a:lnTo>
                  <a:lnTo>
                    <a:pt x="61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2842999" y="2296512"/>
              <a:ext cx="275263" cy="13104"/>
            </a:xfrm>
            <a:custGeom>
              <a:avLst/>
              <a:gdLst/>
              <a:ahLst/>
              <a:cxnLst/>
              <a:rect l="l" t="t" r="r" b="b"/>
              <a:pathLst>
                <a:path w="4474" h="213" extrusionOk="0">
                  <a:moveTo>
                    <a:pt x="0" y="1"/>
                  </a:moveTo>
                  <a:lnTo>
                    <a:pt x="0" y="212"/>
                  </a:lnTo>
                  <a:lnTo>
                    <a:pt x="4473" y="212"/>
                  </a:lnTo>
                  <a:lnTo>
                    <a:pt x="44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3139673" y="2177097"/>
              <a:ext cx="55372" cy="87608"/>
            </a:xfrm>
            <a:custGeom>
              <a:avLst/>
              <a:gdLst/>
              <a:ahLst/>
              <a:cxnLst/>
              <a:rect l="l" t="t" r="r" b="b"/>
              <a:pathLst>
                <a:path w="900" h="1424" extrusionOk="0">
                  <a:moveTo>
                    <a:pt x="784" y="1"/>
                  </a:moveTo>
                  <a:cubicBezTo>
                    <a:pt x="760" y="1"/>
                    <a:pt x="738" y="9"/>
                    <a:pt x="719" y="28"/>
                  </a:cubicBezTo>
                  <a:lnTo>
                    <a:pt x="32" y="630"/>
                  </a:lnTo>
                  <a:cubicBezTo>
                    <a:pt x="11" y="652"/>
                    <a:pt x="0" y="683"/>
                    <a:pt x="0" y="704"/>
                  </a:cubicBezTo>
                  <a:cubicBezTo>
                    <a:pt x="0" y="736"/>
                    <a:pt x="11" y="768"/>
                    <a:pt x="32" y="789"/>
                  </a:cubicBezTo>
                  <a:lnTo>
                    <a:pt x="719" y="1392"/>
                  </a:lnTo>
                  <a:cubicBezTo>
                    <a:pt x="740" y="1413"/>
                    <a:pt x="762" y="1424"/>
                    <a:pt x="783" y="1424"/>
                  </a:cubicBezTo>
                  <a:cubicBezTo>
                    <a:pt x="815" y="1424"/>
                    <a:pt x="846" y="1402"/>
                    <a:pt x="867" y="1381"/>
                  </a:cubicBezTo>
                  <a:cubicBezTo>
                    <a:pt x="899" y="1339"/>
                    <a:pt x="899" y="1275"/>
                    <a:pt x="857" y="1244"/>
                  </a:cubicBezTo>
                  <a:lnTo>
                    <a:pt x="254" y="704"/>
                  </a:lnTo>
                  <a:lnTo>
                    <a:pt x="857" y="176"/>
                  </a:lnTo>
                  <a:cubicBezTo>
                    <a:pt x="899" y="144"/>
                    <a:pt x="899" y="81"/>
                    <a:pt x="867" y="38"/>
                  </a:cubicBezTo>
                  <a:cubicBezTo>
                    <a:pt x="844" y="15"/>
                    <a:pt x="813" y="1"/>
                    <a:pt x="7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3246357" y="2177097"/>
              <a:ext cx="55373" cy="87608"/>
            </a:xfrm>
            <a:custGeom>
              <a:avLst/>
              <a:gdLst/>
              <a:ahLst/>
              <a:cxnLst/>
              <a:rect l="l" t="t" r="r" b="b"/>
              <a:pathLst>
                <a:path w="900" h="1424" extrusionOk="0">
                  <a:moveTo>
                    <a:pt x="117" y="1"/>
                  </a:moveTo>
                  <a:cubicBezTo>
                    <a:pt x="88" y="1"/>
                    <a:pt x="61" y="15"/>
                    <a:pt x="43" y="38"/>
                  </a:cubicBezTo>
                  <a:cubicBezTo>
                    <a:pt x="0" y="81"/>
                    <a:pt x="0" y="144"/>
                    <a:pt x="43" y="176"/>
                  </a:cubicBezTo>
                  <a:lnTo>
                    <a:pt x="646" y="715"/>
                  </a:lnTo>
                  <a:lnTo>
                    <a:pt x="43" y="1244"/>
                  </a:lnTo>
                  <a:cubicBezTo>
                    <a:pt x="0" y="1275"/>
                    <a:pt x="0" y="1339"/>
                    <a:pt x="43" y="1381"/>
                  </a:cubicBezTo>
                  <a:cubicBezTo>
                    <a:pt x="53" y="1413"/>
                    <a:pt x="85" y="1424"/>
                    <a:pt x="117" y="1424"/>
                  </a:cubicBezTo>
                  <a:cubicBezTo>
                    <a:pt x="138" y="1424"/>
                    <a:pt x="159" y="1413"/>
                    <a:pt x="180" y="1392"/>
                  </a:cubicBezTo>
                  <a:lnTo>
                    <a:pt x="868" y="789"/>
                  </a:lnTo>
                  <a:cubicBezTo>
                    <a:pt x="889" y="768"/>
                    <a:pt x="899" y="736"/>
                    <a:pt x="899" y="715"/>
                  </a:cubicBezTo>
                  <a:cubicBezTo>
                    <a:pt x="899" y="683"/>
                    <a:pt x="889" y="652"/>
                    <a:pt x="868" y="630"/>
                  </a:cubicBezTo>
                  <a:lnTo>
                    <a:pt x="180" y="28"/>
                  </a:lnTo>
                  <a:cubicBezTo>
                    <a:pt x="162" y="9"/>
                    <a:pt x="139" y="1"/>
                    <a:pt x="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2820850" y="1892186"/>
              <a:ext cx="42391" cy="41405"/>
            </a:xfrm>
            <a:custGeom>
              <a:avLst/>
              <a:gdLst/>
              <a:ahLst/>
              <a:cxnLst/>
              <a:rect l="l" t="t" r="r" b="b"/>
              <a:pathLst>
                <a:path w="689" h="673" extrusionOk="0">
                  <a:moveTo>
                    <a:pt x="64" y="1"/>
                  </a:moveTo>
                  <a:cubicBezTo>
                    <a:pt x="48" y="1"/>
                    <a:pt x="33" y="6"/>
                    <a:pt x="22" y="17"/>
                  </a:cubicBezTo>
                  <a:cubicBezTo>
                    <a:pt x="1" y="38"/>
                    <a:pt x="1" y="80"/>
                    <a:pt x="22" y="101"/>
                  </a:cubicBezTo>
                  <a:lnTo>
                    <a:pt x="265" y="334"/>
                  </a:lnTo>
                  <a:lnTo>
                    <a:pt x="22" y="577"/>
                  </a:lnTo>
                  <a:cubicBezTo>
                    <a:pt x="1" y="598"/>
                    <a:pt x="1" y="640"/>
                    <a:pt x="22" y="662"/>
                  </a:cubicBezTo>
                  <a:cubicBezTo>
                    <a:pt x="33" y="672"/>
                    <a:pt x="43" y="672"/>
                    <a:pt x="64" y="672"/>
                  </a:cubicBezTo>
                  <a:cubicBezTo>
                    <a:pt x="75" y="672"/>
                    <a:pt x="96" y="672"/>
                    <a:pt x="107" y="662"/>
                  </a:cubicBezTo>
                  <a:lnTo>
                    <a:pt x="339" y="418"/>
                  </a:lnTo>
                  <a:lnTo>
                    <a:pt x="582" y="662"/>
                  </a:lnTo>
                  <a:cubicBezTo>
                    <a:pt x="593" y="672"/>
                    <a:pt x="604" y="672"/>
                    <a:pt x="625" y="672"/>
                  </a:cubicBezTo>
                  <a:cubicBezTo>
                    <a:pt x="635" y="672"/>
                    <a:pt x="656" y="672"/>
                    <a:pt x="667" y="662"/>
                  </a:cubicBezTo>
                  <a:cubicBezTo>
                    <a:pt x="688" y="640"/>
                    <a:pt x="688" y="598"/>
                    <a:pt x="667" y="577"/>
                  </a:cubicBezTo>
                  <a:lnTo>
                    <a:pt x="424" y="334"/>
                  </a:lnTo>
                  <a:lnTo>
                    <a:pt x="667" y="101"/>
                  </a:lnTo>
                  <a:cubicBezTo>
                    <a:pt x="688" y="80"/>
                    <a:pt x="688" y="38"/>
                    <a:pt x="667" y="17"/>
                  </a:cubicBezTo>
                  <a:cubicBezTo>
                    <a:pt x="656" y="6"/>
                    <a:pt x="641" y="1"/>
                    <a:pt x="625" y="1"/>
                  </a:cubicBezTo>
                  <a:cubicBezTo>
                    <a:pt x="609" y="1"/>
                    <a:pt x="593" y="6"/>
                    <a:pt x="582" y="17"/>
                  </a:cubicBezTo>
                  <a:lnTo>
                    <a:pt x="339" y="260"/>
                  </a:lnTo>
                  <a:lnTo>
                    <a:pt x="107" y="17"/>
                  </a:lnTo>
                  <a:cubicBezTo>
                    <a:pt x="96" y="6"/>
                    <a:pt x="80" y="1"/>
                    <a:pt x="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2889205" y="1891879"/>
              <a:ext cx="41652" cy="41712"/>
            </a:xfrm>
            <a:custGeom>
              <a:avLst/>
              <a:gdLst/>
              <a:ahLst/>
              <a:cxnLst/>
              <a:rect l="l" t="t" r="r" b="b"/>
              <a:pathLst>
                <a:path w="677" h="678" extrusionOk="0">
                  <a:moveTo>
                    <a:pt x="339" y="117"/>
                  </a:moveTo>
                  <a:cubicBezTo>
                    <a:pt x="465" y="117"/>
                    <a:pt x="571" y="212"/>
                    <a:pt x="571" y="339"/>
                  </a:cubicBezTo>
                  <a:cubicBezTo>
                    <a:pt x="571" y="466"/>
                    <a:pt x="465" y="571"/>
                    <a:pt x="339" y="571"/>
                  </a:cubicBezTo>
                  <a:cubicBezTo>
                    <a:pt x="212" y="571"/>
                    <a:pt x="106" y="466"/>
                    <a:pt x="106" y="339"/>
                  </a:cubicBezTo>
                  <a:cubicBezTo>
                    <a:pt x="106" y="212"/>
                    <a:pt x="212" y="117"/>
                    <a:pt x="339" y="117"/>
                  </a:cubicBezTo>
                  <a:close/>
                  <a:moveTo>
                    <a:pt x="339" y="0"/>
                  </a:moveTo>
                  <a:cubicBezTo>
                    <a:pt x="148" y="0"/>
                    <a:pt x="0" y="159"/>
                    <a:pt x="0" y="339"/>
                  </a:cubicBezTo>
                  <a:cubicBezTo>
                    <a:pt x="0" y="529"/>
                    <a:pt x="148" y="677"/>
                    <a:pt x="339" y="677"/>
                  </a:cubicBezTo>
                  <a:cubicBezTo>
                    <a:pt x="529" y="677"/>
                    <a:pt x="677" y="529"/>
                    <a:pt x="677" y="339"/>
                  </a:cubicBezTo>
                  <a:cubicBezTo>
                    <a:pt x="677" y="159"/>
                    <a:pt x="529" y="0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2952945" y="1926331"/>
              <a:ext cx="41037" cy="7260"/>
            </a:xfrm>
            <a:custGeom>
              <a:avLst/>
              <a:gdLst/>
              <a:ahLst/>
              <a:cxnLst/>
              <a:rect l="l" t="t" r="r" b="b"/>
              <a:pathLst>
                <a:path w="667" h="118" extrusionOk="0">
                  <a:moveTo>
                    <a:pt x="53" y="1"/>
                  </a:moveTo>
                  <a:cubicBezTo>
                    <a:pt x="22" y="1"/>
                    <a:pt x="0" y="33"/>
                    <a:pt x="0" y="64"/>
                  </a:cubicBezTo>
                  <a:cubicBezTo>
                    <a:pt x="0" y="96"/>
                    <a:pt x="22" y="117"/>
                    <a:pt x="53" y="117"/>
                  </a:cubicBezTo>
                  <a:lnTo>
                    <a:pt x="603" y="117"/>
                  </a:lnTo>
                  <a:cubicBezTo>
                    <a:pt x="635" y="117"/>
                    <a:pt x="667" y="96"/>
                    <a:pt x="667" y="64"/>
                  </a:cubicBezTo>
                  <a:cubicBezTo>
                    <a:pt x="667" y="33"/>
                    <a:pt x="635" y="1"/>
                    <a:pt x="6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2034315" y="888139"/>
              <a:ext cx="648043" cy="641680"/>
            </a:xfrm>
            <a:custGeom>
              <a:avLst/>
              <a:gdLst/>
              <a:ahLst/>
              <a:cxnLst/>
              <a:rect l="l" t="t" r="r" b="b"/>
              <a:pathLst>
                <a:path w="10533" h="10430" extrusionOk="0">
                  <a:moveTo>
                    <a:pt x="5270" y="3004"/>
                  </a:moveTo>
                  <a:cubicBezTo>
                    <a:pt x="6208" y="3004"/>
                    <a:pt x="7080" y="3606"/>
                    <a:pt x="7371" y="4546"/>
                  </a:cubicBezTo>
                  <a:cubicBezTo>
                    <a:pt x="7741" y="5709"/>
                    <a:pt x="7096" y="6957"/>
                    <a:pt x="5933" y="7327"/>
                  </a:cubicBezTo>
                  <a:cubicBezTo>
                    <a:pt x="5715" y="7395"/>
                    <a:pt x="5494" y="7427"/>
                    <a:pt x="5276" y="7427"/>
                  </a:cubicBezTo>
                  <a:cubicBezTo>
                    <a:pt x="4333" y="7427"/>
                    <a:pt x="3454" y="6824"/>
                    <a:pt x="3162" y="5879"/>
                  </a:cubicBezTo>
                  <a:cubicBezTo>
                    <a:pt x="2792" y="4715"/>
                    <a:pt x="3437" y="3478"/>
                    <a:pt x="4600" y="3108"/>
                  </a:cubicBezTo>
                  <a:cubicBezTo>
                    <a:pt x="4823" y="3037"/>
                    <a:pt x="5048" y="3004"/>
                    <a:pt x="5270" y="3004"/>
                  </a:cubicBezTo>
                  <a:close/>
                  <a:moveTo>
                    <a:pt x="4197" y="0"/>
                  </a:moveTo>
                  <a:cubicBezTo>
                    <a:pt x="4151" y="0"/>
                    <a:pt x="4106" y="7"/>
                    <a:pt x="4061" y="20"/>
                  </a:cubicBezTo>
                  <a:lnTo>
                    <a:pt x="3268" y="274"/>
                  </a:lnTo>
                  <a:cubicBezTo>
                    <a:pt x="3014" y="348"/>
                    <a:pt x="2877" y="623"/>
                    <a:pt x="2961" y="866"/>
                  </a:cubicBezTo>
                  <a:lnTo>
                    <a:pt x="3215" y="1659"/>
                  </a:lnTo>
                  <a:cubicBezTo>
                    <a:pt x="3215" y="1691"/>
                    <a:pt x="3226" y="1712"/>
                    <a:pt x="3247" y="1733"/>
                  </a:cubicBezTo>
                  <a:cubicBezTo>
                    <a:pt x="2834" y="1977"/>
                    <a:pt x="2475" y="2283"/>
                    <a:pt x="2179" y="2643"/>
                  </a:cubicBezTo>
                  <a:cubicBezTo>
                    <a:pt x="2158" y="2622"/>
                    <a:pt x="2126" y="2611"/>
                    <a:pt x="2105" y="2590"/>
                  </a:cubicBezTo>
                  <a:lnTo>
                    <a:pt x="1365" y="2209"/>
                  </a:lnTo>
                  <a:cubicBezTo>
                    <a:pt x="1297" y="2179"/>
                    <a:pt x="1225" y="2162"/>
                    <a:pt x="1155" y="2162"/>
                  </a:cubicBezTo>
                  <a:cubicBezTo>
                    <a:pt x="1104" y="2162"/>
                    <a:pt x="1054" y="2171"/>
                    <a:pt x="1005" y="2188"/>
                  </a:cubicBezTo>
                  <a:cubicBezTo>
                    <a:pt x="878" y="2220"/>
                    <a:pt x="783" y="2304"/>
                    <a:pt x="730" y="2421"/>
                  </a:cubicBezTo>
                  <a:lnTo>
                    <a:pt x="349" y="3161"/>
                  </a:lnTo>
                  <a:cubicBezTo>
                    <a:pt x="233" y="3394"/>
                    <a:pt x="318" y="3679"/>
                    <a:pt x="550" y="3795"/>
                  </a:cubicBezTo>
                  <a:lnTo>
                    <a:pt x="1291" y="4176"/>
                  </a:lnTo>
                  <a:cubicBezTo>
                    <a:pt x="1322" y="4187"/>
                    <a:pt x="1343" y="4197"/>
                    <a:pt x="1375" y="4208"/>
                  </a:cubicBezTo>
                  <a:cubicBezTo>
                    <a:pt x="1259" y="4641"/>
                    <a:pt x="1217" y="5096"/>
                    <a:pt x="1259" y="5561"/>
                  </a:cubicBezTo>
                  <a:cubicBezTo>
                    <a:pt x="1227" y="5561"/>
                    <a:pt x="1206" y="5572"/>
                    <a:pt x="1174" y="5572"/>
                  </a:cubicBezTo>
                  <a:lnTo>
                    <a:pt x="381" y="5826"/>
                  </a:lnTo>
                  <a:cubicBezTo>
                    <a:pt x="138" y="5910"/>
                    <a:pt x="0" y="6175"/>
                    <a:pt x="75" y="6418"/>
                  </a:cubicBezTo>
                  <a:lnTo>
                    <a:pt x="328" y="7211"/>
                  </a:lnTo>
                  <a:cubicBezTo>
                    <a:pt x="388" y="7414"/>
                    <a:pt x="569" y="7543"/>
                    <a:pt x="769" y="7543"/>
                  </a:cubicBezTo>
                  <a:cubicBezTo>
                    <a:pt x="819" y="7543"/>
                    <a:pt x="870" y="7535"/>
                    <a:pt x="920" y="7518"/>
                  </a:cubicBezTo>
                  <a:lnTo>
                    <a:pt x="1714" y="7274"/>
                  </a:lnTo>
                  <a:cubicBezTo>
                    <a:pt x="1735" y="7264"/>
                    <a:pt x="1766" y="7253"/>
                    <a:pt x="1788" y="7243"/>
                  </a:cubicBezTo>
                  <a:cubicBezTo>
                    <a:pt x="2031" y="7655"/>
                    <a:pt x="2337" y="8004"/>
                    <a:pt x="2686" y="8300"/>
                  </a:cubicBezTo>
                  <a:cubicBezTo>
                    <a:pt x="2676" y="8321"/>
                    <a:pt x="2655" y="8353"/>
                    <a:pt x="2644" y="8374"/>
                  </a:cubicBezTo>
                  <a:lnTo>
                    <a:pt x="2263" y="9114"/>
                  </a:lnTo>
                  <a:cubicBezTo>
                    <a:pt x="2211" y="9231"/>
                    <a:pt x="2200" y="9358"/>
                    <a:pt x="2232" y="9474"/>
                  </a:cubicBezTo>
                  <a:cubicBezTo>
                    <a:pt x="2274" y="9601"/>
                    <a:pt x="2359" y="9696"/>
                    <a:pt x="2464" y="9749"/>
                  </a:cubicBezTo>
                  <a:lnTo>
                    <a:pt x="3215" y="10129"/>
                  </a:lnTo>
                  <a:cubicBezTo>
                    <a:pt x="3279" y="10168"/>
                    <a:pt x="3353" y="10187"/>
                    <a:pt x="3426" y="10187"/>
                  </a:cubicBezTo>
                  <a:cubicBezTo>
                    <a:pt x="3474" y="10187"/>
                    <a:pt x="3522" y="10178"/>
                    <a:pt x="3564" y="10161"/>
                  </a:cubicBezTo>
                  <a:cubicBezTo>
                    <a:pt x="3680" y="10129"/>
                    <a:pt x="3786" y="10045"/>
                    <a:pt x="3850" y="9929"/>
                  </a:cubicBezTo>
                  <a:lnTo>
                    <a:pt x="4230" y="9188"/>
                  </a:lnTo>
                  <a:cubicBezTo>
                    <a:pt x="4241" y="9157"/>
                    <a:pt x="4251" y="9135"/>
                    <a:pt x="4251" y="9114"/>
                  </a:cubicBezTo>
                  <a:cubicBezTo>
                    <a:pt x="4581" y="9193"/>
                    <a:pt x="4916" y="9236"/>
                    <a:pt x="5257" y="9236"/>
                  </a:cubicBezTo>
                  <a:cubicBezTo>
                    <a:pt x="5376" y="9236"/>
                    <a:pt x="5495" y="9231"/>
                    <a:pt x="5615" y="9220"/>
                  </a:cubicBezTo>
                  <a:cubicBezTo>
                    <a:pt x="5615" y="9252"/>
                    <a:pt x="5615" y="9273"/>
                    <a:pt x="5626" y="9305"/>
                  </a:cubicBezTo>
                  <a:lnTo>
                    <a:pt x="5880" y="10098"/>
                  </a:lnTo>
                  <a:cubicBezTo>
                    <a:pt x="5939" y="10301"/>
                    <a:pt x="6120" y="10429"/>
                    <a:pt x="6320" y="10429"/>
                  </a:cubicBezTo>
                  <a:cubicBezTo>
                    <a:pt x="6370" y="10429"/>
                    <a:pt x="6421" y="10421"/>
                    <a:pt x="6472" y="10404"/>
                  </a:cubicBezTo>
                  <a:lnTo>
                    <a:pt x="7265" y="10151"/>
                  </a:lnTo>
                  <a:cubicBezTo>
                    <a:pt x="7508" y="10077"/>
                    <a:pt x="7646" y="9812"/>
                    <a:pt x="7572" y="9569"/>
                  </a:cubicBezTo>
                  <a:lnTo>
                    <a:pt x="7318" y="8765"/>
                  </a:lnTo>
                  <a:cubicBezTo>
                    <a:pt x="7318" y="8744"/>
                    <a:pt x="7297" y="8713"/>
                    <a:pt x="7286" y="8691"/>
                  </a:cubicBezTo>
                  <a:cubicBezTo>
                    <a:pt x="7699" y="8459"/>
                    <a:pt x="8058" y="8142"/>
                    <a:pt x="8354" y="7793"/>
                  </a:cubicBezTo>
                  <a:cubicBezTo>
                    <a:pt x="8375" y="7803"/>
                    <a:pt x="8397" y="7824"/>
                    <a:pt x="8428" y="7835"/>
                  </a:cubicBezTo>
                  <a:lnTo>
                    <a:pt x="9168" y="8216"/>
                  </a:lnTo>
                  <a:cubicBezTo>
                    <a:pt x="9237" y="8253"/>
                    <a:pt x="9308" y="8268"/>
                    <a:pt x="9379" y="8268"/>
                  </a:cubicBezTo>
                  <a:cubicBezTo>
                    <a:pt x="9430" y="8268"/>
                    <a:pt x="9480" y="8260"/>
                    <a:pt x="9528" y="8247"/>
                  </a:cubicBezTo>
                  <a:cubicBezTo>
                    <a:pt x="9644" y="8205"/>
                    <a:pt x="9739" y="8131"/>
                    <a:pt x="9803" y="8015"/>
                  </a:cubicBezTo>
                  <a:lnTo>
                    <a:pt x="10184" y="7274"/>
                  </a:lnTo>
                  <a:cubicBezTo>
                    <a:pt x="10300" y="7042"/>
                    <a:pt x="10205" y="6756"/>
                    <a:pt x="9983" y="6640"/>
                  </a:cubicBezTo>
                  <a:lnTo>
                    <a:pt x="9232" y="6259"/>
                  </a:lnTo>
                  <a:cubicBezTo>
                    <a:pt x="9211" y="6238"/>
                    <a:pt x="9190" y="6228"/>
                    <a:pt x="9158" y="6228"/>
                  </a:cubicBezTo>
                  <a:cubicBezTo>
                    <a:pt x="9274" y="5794"/>
                    <a:pt x="9316" y="5329"/>
                    <a:pt x="9274" y="4874"/>
                  </a:cubicBezTo>
                  <a:cubicBezTo>
                    <a:pt x="9295" y="4863"/>
                    <a:pt x="9327" y="4863"/>
                    <a:pt x="9348" y="4853"/>
                  </a:cubicBezTo>
                  <a:lnTo>
                    <a:pt x="10152" y="4599"/>
                  </a:lnTo>
                  <a:cubicBezTo>
                    <a:pt x="10395" y="4525"/>
                    <a:pt x="10533" y="4261"/>
                    <a:pt x="10459" y="4007"/>
                  </a:cubicBezTo>
                  <a:lnTo>
                    <a:pt x="10205" y="3214"/>
                  </a:lnTo>
                  <a:cubicBezTo>
                    <a:pt x="10144" y="3015"/>
                    <a:pt x="9950" y="2887"/>
                    <a:pt x="9748" y="2887"/>
                  </a:cubicBezTo>
                  <a:cubicBezTo>
                    <a:pt x="9703" y="2887"/>
                    <a:pt x="9657" y="2894"/>
                    <a:pt x="9613" y="2907"/>
                  </a:cubicBezTo>
                  <a:lnTo>
                    <a:pt x="8819" y="3161"/>
                  </a:lnTo>
                  <a:cubicBezTo>
                    <a:pt x="8798" y="3172"/>
                    <a:pt x="8767" y="3182"/>
                    <a:pt x="8745" y="3193"/>
                  </a:cubicBezTo>
                  <a:cubicBezTo>
                    <a:pt x="8502" y="2780"/>
                    <a:pt x="8196" y="2421"/>
                    <a:pt x="7847" y="2125"/>
                  </a:cubicBezTo>
                  <a:cubicBezTo>
                    <a:pt x="7857" y="2104"/>
                    <a:pt x="7878" y="2082"/>
                    <a:pt x="7889" y="2051"/>
                  </a:cubicBezTo>
                  <a:lnTo>
                    <a:pt x="8270" y="1311"/>
                  </a:lnTo>
                  <a:cubicBezTo>
                    <a:pt x="8386" y="1078"/>
                    <a:pt x="8291" y="792"/>
                    <a:pt x="8069" y="676"/>
                  </a:cubicBezTo>
                  <a:lnTo>
                    <a:pt x="7318" y="295"/>
                  </a:lnTo>
                  <a:cubicBezTo>
                    <a:pt x="7250" y="261"/>
                    <a:pt x="7178" y="245"/>
                    <a:pt x="7108" y="245"/>
                  </a:cubicBezTo>
                  <a:cubicBezTo>
                    <a:pt x="6937" y="245"/>
                    <a:pt x="6773" y="339"/>
                    <a:pt x="6683" y="496"/>
                  </a:cubicBezTo>
                  <a:lnTo>
                    <a:pt x="6303" y="1247"/>
                  </a:lnTo>
                  <a:cubicBezTo>
                    <a:pt x="6292" y="1268"/>
                    <a:pt x="6282" y="1289"/>
                    <a:pt x="6271" y="1321"/>
                  </a:cubicBezTo>
                  <a:cubicBezTo>
                    <a:pt x="5948" y="1234"/>
                    <a:pt x="5612" y="1189"/>
                    <a:pt x="5270" y="1189"/>
                  </a:cubicBezTo>
                  <a:cubicBezTo>
                    <a:pt x="5153" y="1189"/>
                    <a:pt x="5036" y="1194"/>
                    <a:pt x="4918" y="1205"/>
                  </a:cubicBezTo>
                  <a:cubicBezTo>
                    <a:pt x="4918" y="1184"/>
                    <a:pt x="4907" y="1152"/>
                    <a:pt x="4907" y="1131"/>
                  </a:cubicBezTo>
                  <a:lnTo>
                    <a:pt x="4653" y="327"/>
                  </a:lnTo>
                  <a:cubicBezTo>
                    <a:pt x="4593" y="129"/>
                    <a:pt x="4398" y="0"/>
                    <a:pt x="4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2330988" y="2192354"/>
              <a:ext cx="390376" cy="385377"/>
            </a:xfrm>
            <a:custGeom>
              <a:avLst/>
              <a:gdLst/>
              <a:ahLst/>
              <a:cxnLst/>
              <a:rect l="l" t="t" r="r" b="b"/>
              <a:pathLst>
                <a:path w="6345" h="6264" extrusionOk="0">
                  <a:moveTo>
                    <a:pt x="3177" y="1776"/>
                  </a:moveTo>
                  <a:cubicBezTo>
                    <a:pt x="3346" y="1776"/>
                    <a:pt x="3516" y="1808"/>
                    <a:pt x="3680" y="1873"/>
                  </a:cubicBezTo>
                  <a:cubicBezTo>
                    <a:pt x="4378" y="2159"/>
                    <a:pt x="4706" y="2952"/>
                    <a:pt x="4431" y="3639"/>
                  </a:cubicBezTo>
                  <a:cubicBezTo>
                    <a:pt x="4214" y="4170"/>
                    <a:pt x="3703" y="4487"/>
                    <a:pt x="3163" y="4487"/>
                  </a:cubicBezTo>
                  <a:cubicBezTo>
                    <a:pt x="2994" y="4487"/>
                    <a:pt x="2821" y="4456"/>
                    <a:pt x="2655" y="4390"/>
                  </a:cubicBezTo>
                  <a:cubicBezTo>
                    <a:pt x="1967" y="4105"/>
                    <a:pt x="1629" y="3312"/>
                    <a:pt x="1914" y="2624"/>
                  </a:cubicBezTo>
                  <a:cubicBezTo>
                    <a:pt x="2132" y="2093"/>
                    <a:pt x="2643" y="1776"/>
                    <a:pt x="3177" y="1776"/>
                  </a:cubicBezTo>
                  <a:close/>
                  <a:moveTo>
                    <a:pt x="4056" y="0"/>
                  </a:moveTo>
                  <a:cubicBezTo>
                    <a:pt x="3942" y="0"/>
                    <a:pt x="3834" y="70"/>
                    <a:pt x="3786" y="182"/>
                  </a:cubicBezTo>
                  <a:lnTo>
                    <a:pt x="3596" y="647"/>
                  </a:lnTo>
                  <a:cubicBezTo>
                    <a:pt x="3585" y="668"/>
                    <a:pt x="3585" y="679"/>
                    <a:pt x="3585" y="700"/>
                  </a:cubicBezTo>
                  <a:cubicBezTo>
                    <a:pt x="3452" y="676"/>
                    <a:pt x="3320" y="665"/>
                    <a:pt x="3191" y="665"/>
                  </a:cubicBezTo>
                  <a:cubicBezTo>
                    <a:pt x="3034" y="665"/>
                    <a:pt x="2880" y="681"/>
                    <a:pt x="2729" y="710"/>
                  </a:cubicBezTo>
                  <a:cubicBezTo>
                    <a:pt x="2718" y="689"/>
                    <a:pt x="2718" y="679"/>
                    <a:pt x="2707" y="657"/>
                  </a:cubicBezTo>
                  <a:lnTo>
                    <a:pt x="2507" y="192"/>
                  </a:lnTo>
                  <a:cubicBezTo>
                    <a:pt x="2459" y="80"/>
                    <a:pt x="2350" y="11"/>
                    <a:pt x="2236" y="11"/>
                  </a:cubicBezTo>
                  <a:cubicBezTo>
                    <a:pt x="2200" y="11"/>
                    <a:pt x="2162" y="18"/>
                    <a:pt x="2126" y="33"/>
                  </a:cubicBezTo>
                  <a:lnTo>
                    <a:pt x="1661" y="234"/>
                  </a:lnTo>
                  <a:cubicBezTo>
                    <a:pt x="1513" y="298"/>
                    <a:pt x="1438" y="467"/>
                    <a:pt x="1502" y="615"/>
                  </a:cubicBezTo>
                  <a:lnTo>
                    <a:pt x="1703" y="1080"/>
                  </a:lnTo>
                  <a:cubicBezTo>
                    <a:pt x="1713" y="1101"/>
                    <a:pt x="1724" y="1112"/>
                    <a:pt x="1735" y="1133"/>
                  </a:cubicBezTo>
                  <a:cubicBezTo>
                    <a:pt x="1513" y="1292"/>
                    <a:pt x="1312" y="1493"/>
                    <a:pt x="1142" y="1725"/>
                  </a:cubicBezTo>
                  <a:cubicBezTo>
                    <a:pt x="1132" y="1715"/>
                    <a:pt x="1121" y="1704"/>
                    <a:pt x="1100" y="1704"/>
                  </a:cubicBezTo>
                  <a:lnTo>
                    <a:pt x="624" y="1503"/>
                  </a:lnTo>
                  <a:cubicBezTo>
                    <a:pt x="590" y="1491"/>
                    <a:pt x="554" y="1485"/>
                    <a:pt x="518" y="1485"/>
                  </a:cubicBezTo>
                  <a:cubicBezTo>
                    <a:pt x="403" y="1485"/>
                    <a:pt x="295" y="1549"/>
                    <a:pt x="254" y="1662"/>
                  </a:cubicBezTo>
                  <a:lnTo>
                    <a:pt x="53" y="2138"/>
                  </a:lnTo>
                  <a:cubicBezTo>
                    <a:pt x="0" y="2286"/>
                    <a:pt x="64" y="2455"/>
                    <a:pt x="212" y="2518"/>
                  </a:cubicBezTo>
                  <a:lnTo>
                    <a:pt x="688" y="2709"/>
                  </a:lnTo>
                  <a:cubicBezTo>
                    <a:pt x="709" y="2719"/>
                    <a:pt x="719" y="2719"/>
                    <a:pt x="741" y="2719"/>
                  </a:cubicBezTo>
                  <a:cubicBezTo>
                    <a:pt x="688" y="3015"/>
                    <a:pt x="688" y="3301"/>
                    <a:pt x="741" y="3576"/>
                  </a:cubicBezTo>
                  <a:cubicBezTo>
                    <a:pt x="730" y="3586"/>
                    <a:pt x="709" y="3586"/>
                    <a:pt x="698" y="3597"/>
                  </a:cubicBezTo>
                  <a:lnTo>
                    <a:pt x="222" y="3798"/>
                  </a:lnTo>
                  <a:cubicBezTo>
                    <a:pt x="159" y="3830"/>
                    <a:pt x="96" y="3883"/>
                    <a:pt x="74" y="3957"/>
                  </a:cubicBezTo>
                  <a:cubicBezTo>
                    <a:pt x="43" y="4020"/>
                    <a:pt x="43" y="4105"/>
                    <a:pt x="74" y="4179"/>
                  </a:cubicBezTo>
                  <a:lnTo>
                    <a:pt x="275" y="4644"/>
                  </a:lnTo>
                  <a:cubicBezTo>
                    <a:pt x="322" y="4753"/>
                    <a:pt x="427" y="4816"/>
                    <a:pt x="538" y="4816"/>
                  </a:cubicBezTo>
                  <a:cubicBezTo>
                    <a:pt x="577" y="4816"/>
                    <a:pt x="617" y="4808"/>
                    <a:pt x="656" y="4792"/>
                  </a:cubicBezTo>
                  <a:lnTo>
                    <a:pt x="1121" y="4591"/>
                  </a:lnTo>
                  <a:cubicBezTo>
                    <a:pt x="1142" y="4591"/>
                    <a:pt x="1153" y="4580"/>
                    <a:pt x="1174" y="4570"/>
                  </a:cubicBezTo>
                  <a:cubicBezTo>
                    <a:pt x="1333" y="4792"/>
                    <a:pt x="1534" y="4993"/>
                    <a:pt x="1766" y="5151"/>
                  </a:cubicBezTo>
                  <a:cubicBezTo>
                    <a:pt x="1756" y="5173"/>
                    <a:pt x="1745" y="5183"/>
                    <a:pt x="1745" y="5204"/>
                  </a:cubicBezTo>
                  <a:lnTo>
                    <a:pt x="1544" y="5670"/>
                  </a:lnTo>
                  <a:cubicBezTo>
                    <a:pt x="1491" y="5818"/>
                    <a:pt x="1555" y="5987"/>
                    <a:pt x="1703" y="6050"/>
                  </a:cubicBezTo>
                  <a:lnTo>
                    <a:pt x="2179" y="6241"/>
                  </a:lnTo>
                  <a:cubicBezTo>
                    <a:pt x="2215" y="6256"/>
                    <a:pt x="2252" y="6263"/>
                    <a:pt x="2289" y="6263"/>
                  </a:cubicBezTo>
                  <a:cubicBezTo>
                    <a:pt x="2403" y="6263"/>
                    <a:pt x="2511" y="6194"/>
                    <a:pt x="2559" y="6082"/>
                  </a:cubicBezTo>
                  <a:lnTo>
                    <a:pt x="2750" y="5617"/>
                  </a:lnTo>
                  <a:cubicBezTo>
                    <a:pt x="2760" y="5596"/>
                    <a:pt x="2760" y="5585"/>
                    <a:pt x="2760" y="5564"/>
                  </a:cubicBezTo>
                  <a:cubicBezTo>
                    <a:pt x="2894" y="5588"/>
                    <a:pt x="3025" y="5599"/>
                    <a:pt x="3154" y="5599"/>
                  </a:cubicBezTo>
                  <a:cubicBezTo>
                    <a:pt x="3311" y="5599"/>
                    <a:pt x="3466" y="5582"/>
                    <a:pt x="3617" y="5553"/>
                  </a:cubicBezTo>
                  <a:cubicBezTo>
                    <a:pt x="3627" y="5574"/>
                    <a:pt x="3627" y="5585"/>
                    <a:pt x="3638" y="5606"/>
                  </a:cubicBezTo>
                  <a:lnTo>
                    <a:pt x="3839" y="6071"/>
                  </a:lnTo>
                  <a:cubicBezTo>
                    <a:pt x="3871" y="6145"/>
                    <a:pt x="3923" y="6198"/>
                    <a:pt x="3997" y="6230"/>
                  </a:cubicBezTo>
                  <a:cubicBezTo>
                    <a:pt x="4029" y="6246"/>
                    <a:pt x="4066" y="6254"/>
                    <a:pt x="4103" y="6254"/>
                  </a:cubicBezTo>
                  <a:cubicBezTo>
                    <a:pt x="4140" y="6254"/>
                    <a:pt x="4177" y="6246"/>
                    <a:pt x="4209" y="6230"/>
                  </a:cubicBezTo>
                  <a:lnTo>
                    <a:pt x="4685" y="6029"/>
                  </a:lnTo>
                  <a:cubicBezTo>
                    <a:pt x="4759" y="5997"/>
                    <a:pt x="4812" y="5934"/>
                    <a:pt x="4833" y="5870"/>
                  </a:cubicBezTo>
                  <a:cubicBezTo>
                    <a:pt x="4865" y="5807"/>
                    <a:pt x="4865" y="5722"/>
                    <a:pt x="4833" y="5648"/>
                  </a:cubicBezTo>
                  <a:lnTo>
                    <a:pt x="4632" y="5183"/>
                  </a:lnTo>
                  <a:cubicBezTo>
                    <a:pt x="4632" y="5162"/>
                    <a:pt x="4621" y="5151"/>
                    <a:pt x="4611" y="5130"/>
                  </a:cubicBezTo>
                  <a:cubicBezTo>
                    <a:pt x="4833" y="4972"/>
                    <a:pt x="5034" y="4771"/>
                    <a:pt x="5192" y="4538"/>
                  </a:cubicBezTo>
                  <a:cubicBezTo>
                    <a:pt x="5214" y="4549"/>
                    <a:pt x="5224" y="4559"/>
                    <a:pt x="5245" y="4559"/>
                  </a:cubicBezTo>
                  <a:lnTo>
                    <a:pt x="5711" y="4760"/>
                  </a:lnTo>
                  <a:cubicBezTo>
                    <a:pt x="5745" y="4773"/>
                    <a:pt x="5781" y="4779"/>
                    <a:pt x="5817" y="4779"/>
                  </a:cubicBezTo>
                  <a:cubicBezTo>
                    <a:pt x="5932" y="4779"/>
                    <a:pt x="6043" y="4715"/>
                    <a:pt x="6091" y="4602"/>
                  </a:cubicBezTo>
                  <a:lnTo>
                    <a:pt x="6282" y="4126"/>
                  </a:lnTo>
                  <a:cubicBezTo>
                    <a:pt x="6345" y="3978"/>
                    <a:pt x="6271" y="3809"/>
                    <a:pt x="6123" y="3745"/>
                  </a:cubicBezTo>
                  <a:lnTo>
                    <a:pt x="5647" y="3555"/>
                  </a:lnTo>
                  <a:cubicBezTo>
                    <a:pt x="5637" y="3544"/>
                    <a:pt x="5615" y="3544"/>
                    <a:pt x="5605" y="3544"/>
                  </a:cubicBezTo>
                  <a:cubicBezTo>
                    <a:pt x="5658" y="3248"/>
                    <a:pt x="5647" y="2963"/>
                    <a:pt x="5594" y="2688"/>
                  </a:cubicBezTo>
                  <a:cubicBezTo>
                    <a:pt x="5615" y="2677"/>
                    <a:pt x="5626" y="2677"/>
                    <a:pt x="5647" y="2666"/>
                  </a:cubicBezTo>
                  <a:lnTo>
                    <a:pt x="6112" y="2466"/>
                  </a:lnTo>
                  <a:cubicBezTo>
                    <a:pt x="6186" y="2434"/>
                    <a:pt x="6239" y="2381"/>
                    <a:pt x="6271" y="2307"/>
                  </a:cubicBezTo>
                  <a:cubicBezTo>
                    <a:pt x="6303" y="2244"/>
                    <a:pt x="6303" y="2159"/>
                    <a:pt x="6271" y="2085"/>
                  </a:cubicBezTo>
                  <a:lnTo>
                    <a:pt x="6070" y="1620"/>
                  </a:lnTo>
                  <a:cubicBezTo>
                    <a:pt x="6023" y="1510"/>
                    <a:pt x="5919" y="1447"/>
                    <a:pt x="5808" y="1447"/>
                  </a:cubicBezTo>
                  <a:cubicBezTo>
                    <a:pt x="5768" y="1447"/>
                    <a:pt x="5728" y="1455"/>
                    <a:pt x="5689" y="1472"/>
                  </a:cubicBezTo>
                  <a:lnTo>
                    <a:pt x="5224" y="1672"/>
                  </a:lnTo>
                  <a:cubicBezTo>
                    <a:pt x="5203" y="1672"/>
                    <a:pt x="5192" y="1683"/>
                    <a:pt x="5171" y="1694"/>
                  </a:cubicBezTo>
                  <a:cubicBezTo>
                    <a:pt x="5013" y="1472"/>
                    <a:pt x="4812" y="1271"/>
                    <a:pt x="4579" y="1101"/>
                  </a:cubicBezTo>
                  <a:cubicBezTo>
                    <a:pt x="4590" y="1091"/>
                    <a:pt x="4600" y="1080"/>
                    <a:pt x="4600" y="1059"/>
                  </a:cubicBezTo>
                  <a:lnTo>
                    <a:pt x="4801" y="583"/>
                  </a:lnTo>
                  <a:cubicBezTo>
                    <a:pt x="4854" y="446"/>
                    <a:pt x="4791" y="277"/>
                    <a:pt x="4643" y="213"/>
                  </a:cubicBezTo>
                  <a:lnTo>
                    <a:pt x="4167" y="23"/>
                  </a:lnTo>
                  <a:cubicBezTo>
                    <a:pt x="4130" y="7"/>
                    <a:pt x="4093" y="0"/>
                    <a:pt x="40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2157303" y="2022614"/>
              <a:ext cx="281108" cy="281096"/>
            </a:xfrm>
            <a:custGeom>
              <a:avLst/>
              <a:gdLst/>
              <a:ahLst/>
              <a:cxnLst/>
              <a:rect l="l" t="t" r="r" b="b"/>
              <a:pathLst>
                <a:path w="4569" h="4569" fill="none" extrusionOk="0">
                  <a:moveTo>
                    <a:pt x="3479" y="530"/>
                  </a:moveTo>
                  <a:lnTo>
                    <a:pt x="3225" y="783"/>
                  </a:lnTo>
                  <a:cubicBezTo>
                    <a:pt x="3215" y="794"/>
                    <a:pt x="3204" y="805"/>
                    <a:pt x="3204" y="815"/>
                  </a:cubicBezTo>
                  <a:cubicBezTo>
                    <a:pt x="3024" y="709"/>
                    <a:pt x="2845" y="635"/>
                    <a:pt x="2644" y="593"/>
                  </a:cubicBezTo>
                  <a:cubicBezTo>
                    <a:pt x="2644" y="582"/>
                    <a:pt x="2644" y="572"/>
                    <a:pt x="2644" y="561"/>
                  </a:cubicBezTo>
                  <a:lnTo>
                    <a:pt x="2644" y="202"/>
                  </a:lnTo>
                  <a:cubicBezTo>
                    <a:pt x="2644" y="85"/>
                    <a:pt x="2548" y="1"/>
                    <a:pt x="2443" y="1"/>
                  </a:cubicBezTo>
                  <a:lnTo>
                    <a:pt x="2083" y="1"/>
                  </a:lnTo>
                  <a:cubicBezTo>
                    <a:pt x="1967" y="1"/>
                    <a:pt x="1882" y="96"/>
                    <a:pt x="1882" y="202"/>
                  </a:cubicBezTo>
                  <a:lnTo>
                    <a:pt x="1882" y="561"/>
                  </a:lnTo>
                  <a:cubicBezTo>
                    <a:pt x="1882" y="572"/>
                    <a:pt x="1882" y="593"/>
                    <a:pt x="1893" y="604"/>
                  </a:cubicBezTo>
                  <a:cubicBezTo>
                    <a:pt x="1703" y="646"/>
                    <a:pt x="1523" y="720"/>
                    <a:pt x="1354" y="826"/>
                  </a:cubicBezTo>
                  <a:cubicBezTo>
                    <a:pt x="1343" y="815"/>
                    <a:pt x="1332" y="805"/>
                    <a:pt x="1332" y="805"/>
                  </a:cubicBezTo>
                  <a:lnTo>
                    <a:pt x="1079" y="551"/>
                  </a:lnTo>
                  <a:cubicBezTo>
                    <a:pt x="994" y="477"/>
                    <a:pt x="867" y="477"/>
                    <a:pt x="793" y="551"/>
                  </a:cubicBezTo>
                  <a:lnTo>
                    <a:pt x="539" y="805"/>
                  </a:lnTo>
                  <a:cubicBezTo>
                    <a:pt x="455" y="889"/>
                    <a:pt x="455" y="1016"/>
                    <a:pt x="539" y="1090"/>
                  </a:cubicBezTo>
                  <a:lnTo>
                    <a:pt x="793" y="1344"/>
                  </a:lnTo>
                  <a:cubicBezTo>
                    <a:pt x="804" y="1354"/>
                    <a:pt x="814" y="1354"/>
                    <a:pt x="825" y="1365"/>
                  </a:cubicBezTo>
                  <a:cubicBezTo>
                    <a:pt x="709" y="1534"/>
                    <a:pt x="635" y="1724"/>
                    <a:pt x="592" y="1925"/>
                  </a:cubicBezTo>
                  <a:cubicBezTo>
                    <a:pt x="582" y="1925"/>
                    <a:pt x="571" y="1915"/>
                    <a:pt x="560" y="1915"/>
                  </a:cubicBezTo>
                  <a:lnTo>
                    <a:pt x="201" y="1925"/>
                  </a:lnTo>
                  <a:cubicBezTo>
                    <a:pt x="148" y="1925"/>
                    <a:pt x="95" y="1947"/>
                    <a:pt x="63" y="1978"/>
                  </a:cubicBezTo>
                  <a:lnTo>
                    <a:pt x="63" y="1978"/>
                  </a:lnTo>
                  <a:cubicBezTo>
                    <a:pt x="21" y="2021"/>
                    <a:pt x="0" y="2073"/>
                    <a:pt x="0" y="2126"/>
                  </a:cubicBezTo>
                  <a:lnTo>
                    <a:pt x="11" y="2486"/>
                  </a:lnTo>
                  <a:lnTo>
                    <a:pt x="11" y="2486"/>
                  </a:lnTo>
                  <a:cubicBezTo>
                    <a:pt x="11" y="2592"/>
                    <a:pt x="95" y="2687"/>
                    <a:pt x="212" y="2687"/>
                  </a:cubicBezTo>
                  <a:lnTo>
                    <a:pt x="571" y="2676"/>
                  </a:lnTo>
                  <a:cubicBezTo>
                    <a:pt x="582" y="2676"/>
                    <a:pt x="592" y="2676"/>
                    <a:pt x="603" y="2676"/>
                  </a:cubicBezTo>
                  <a:cubicBezTo>
                    <a:pt x="645" y="2867"/>
                    <a:pt x="730" y="3046"/>
                    <a:pt x="835" y="3215"/>
                  </a:cubicBezTo>
                  <a:cubicBezTo>
                    <a:pt x="825" y="3226"/>
                    <a:pt x="814" y="3226"/>
                    <a:pt x="804" y="3237"/>
                  </a:cubicBezTo>
                  <a:lnTo>
                    <a:pt x="560" y="3490"/>
                  </a:lnTo>
                  <a:cubicBezTo>
                    <a:pt x="476" y="3575"/>
                    <a:pt x="476" y="3702"/>
                    <a:pt x="560" y="3776"/>
                  </a:cubicBezTo>
                  <a:lnTo>
                    <a:pt x="814" y="4030"/>
                  </a:lnTo>
                  <a:cubicBezTo>
                    <a:pt x="888" y="4104"/>
                    <a:pt x="1015" y="4104"/>
                    <a:pt x="1100" y="4030"/>
                  </a:cubicBezTo>
                  <a:lnTo>
                    <a:pt x="1354" y="3776"/>
                  </a:lnTo>
                  <a:cubicBezTo>
                    <a:pt x="1354" y="3765"/>
                    <a:pt x="1364" y="3755"/>
                    <a:pt x="1375" y="3744"/>
                  </a:cubicBezTo>
                  <a:cubicBezTo>
                    <a:pt x="1544" y="3850"/>
                    <a:pt x="1734" y="3924"/>
                    <a:pt x="1925" y="3966"/>
                  </a:cubicBezTo>
                  <a:cubicBezTo>
                    <a:pt x="1925" y="3977"/>
                    <a:pt x="1925" y="3998"/>
                    <a:pt x="1925" y="4009"/>
                  </a:cubicBezTo>
                  <a:lnTo>
                    <a:pt x="1925" y="4368"/>
                  </a:lnTo>
                  <a:cubicBezTo>
                    <a:pt x="1925" y="4421"/>
                    <a:pt x="1956" y="4463"/>
                    <a:pt x="1988" y="4506"/>
                  </a:cubicBezTo>
                  <a:cubicBezTo>
                    <a:pt x="2030" y="4548"/>
                    <a:pt x="2083" y="4569"/>
                    <a:pt x="2136" y="4569"/>
                  </a:cubicBezTo>
                  <a:lnTo>
                    <a:pt x="2496" y="4558"/>
                  </a:lnTo>
                  <a:lnTo>
                    <a:pt x="2496" y="4558"/>
                  </a:lnTo>
                  <a:cubicBezTo>
                    <a:pt x="2548" y="4558"/>
                    <a:pt x="2601" y="4537"/>
                    <a:pt x="2633" y="4506"/>
                  </a:cubicBezTo>
                  <a:cubicBezTo>
                    <a:pt x="2675" y="4463"/>
                    <a:pt x="2696" y="4410"/>
                    <a:pt x="2696" y="4357"/>
                  </a:cubicBezTo>
                  <a:lnTo>
                    <a:pt x="2686" y="3998"/>
                  </a:lnTo>
                  <a:cubicBezTo>
                    <a:pt x="2686" y="3987"/>
                    <a:pt x="2686" y="3977"/>
                    <a:pt x="2686" y="3966"/>
                  </a:cubicBezTo>
                  <a:cubicBezTo>
                    <a:pt x="2876" y="3913"/>
                    <a:pt x="3056" y="3839"/>
                    <a:pt x="3225" y="3734"/>
                  </a:cubicBezTo>
                  <a:cubicBezTo>
                    <a:pt x="3225" y="3744"/>
                    <a:pt x="3236" y="3755"/>
                    <a:pt x="3246" y="3765"/>
                  </a:cubicBezTo>
                  <a:lnTo>
                    <a:pt x="3500" y="4009"/>
                  </a:lnTo>
                  <a:cubicBezTo>
                    <a:pt x="3574" y="4093"/>
                    <a:pt x="3712" y="4093"/>
                    <a:pt x="3786" y="4009"/>
                  </a:cubicBezTo>
                  <a:lnTo>
                    <a:pt x="4039" y="3755"/>
                  </a:lnTo>
                  <a:cubicBezTo>
                    <a:pt x="4113" y="3681"/>
                    <a:pt x="4113" y="3543"/>
                    <a:pt x="4039" y="3469"/>
                  </a:cubicBezTo>
                  <a:lnTo>
                    <a:pt x="3775" y="3215"/>
                  </a:lnTo>
                  <a:cubicBezTo>
                    <a:pt x="3775" y="3215"/>
                    <a:pt x="3765" y="3205"/>
                    <a:pt x="3754" y="3194"/>
                  </a:cubicBezTo>
                  <a:cubicBezTo>
                    <a:pt x="3860" y="3025"/>
                    <a:pt x="3934" y="2835"/>
                    <a:pt x="3976" y="2644"/>
                  </a:cubicBezTo>
                  <a:cubicBezTo>
                    <a:pt x="3987" y="2644"/>
                    <a:pt x="3997" y="2644"/>
                    <a:pt x="4008" y="2644"/>
                  </a:cubicBezTo>
                  <a:lnTo>
                    <a:pt x="4367" y="2644"/>
                  </a:lnTo>
                  <a:cubicBezTo>
                    <a:pt x="4420" y="2644"/>
                    <a:pt x="4473" y="2613"/>
                    <a:pt x="4515" y="2581"/>
                  </a:cubicBezTo>
                  <a:cubicBezTo>
                    <a:pt x="4547" y="2539"/>
                    <a:pt x="4568" y="2486"/>
                    <a:pt x="4568" y="2433"/>
                  </a:cubicBezTo>
                  <a:lnTo>
                    <a:pt x="4568" y="2073"/>
                  </a:lnTo>
                  <a:cubicBezTo>
                    <a:pt x="4568" y="1968"/>
                    <a:pt x="4473" y="1873"/>
                    <a:pt x="4357" y="1873"/>
                  </a:cubicBezTo>
                  <a:lnTo>
                    <a:pt x="3997" y="1883"/>
                  </a:lnTo>
                  <a:cubicBezTo>
                    <a:pt x="3987" y="1883"/>
                    <a:pt x="3976" y="1883"/>
                    <a:pt x="3965" y="1883"/>
                  </a:cubicBezTo>
                  <a:cubicBezTo>
                    <a:pt x="3923" y="1693"/>
                    <a:pt x="3849" y="1513"/>
                    <a:pt x="3733" y="1344"/>
                  </a:cubicBezTo>
                  <a:cubicBezTo>
                    <a:pt x="3743" y="1344"/>
                    <a:pt x="3754" y="1333"/>
                    <a:pt x="3765" y="1323"/>
                  </a:cubicBezTo>
                  <a:lnTo>
                    <a:pt x="4018" y="1069"/>
                  </a:lnTo>
                  <a:cubicBezTo>
                    <a:pt x="4092" y="984"/>
                    <a:pt x="4092" y="857"/>
                    <a:pt x="4018" y="783"/>
                  </a:cubicBezTo>
                  <a:lnTo>
                    <a:pt x="3754" y="530"/>
                  </a:lnTo>
                  <a:cubicBezTo>
                    <a:pt x="3680" y="456"/>
                    <a:pt x="3553" y="456"/>
                    <a:pt x="3468" y="530"/>
                  </a:cubicBezTo>
                  <a:close/>
                  <a:moveTo>
                    <a:pt x="2961" y="2951"/>
                  </a:moveTo>
                  <a:cubicBezTo>
                    <a:pt x="2591" y="3321"/>
                    <a:pt x="1988" y="3321"/>
                    <a:pt x="1618" y="2962"/>
                  </a:cubicBezTo>
                  <a:cubicBezTo>
                    <a:pt x="1248" y="2592"/>
                    <a:pt x="1248" y="1989"/>
                    <a:pt x="1607" y="1619"/>
                  </a:cubicBezTo>
                  <a:cubicBezTo>
                    <a:pt x="1977" y="1238"/>
                    <a:pt x="2580" y="1238"/>
                    <a:pt x="2950" y="1608"/>
                  </a:cubicBezTo>
                  <a:cubicBezTo>
                    <a:pt x="3331" y="1968"/>
                    <a:pt x="3331" y="2570"/>
                    <a:pt x="2961" y="29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3335130" y="1127097"/>
              <a:ext cx="516010" cy="511744"/>
            </a:xfrm>
            <a:custGeom>
              <a:avLst/>
              <a:gdLst/>
              <a:ahLst/>
              <a:cxnLst/>
              <a:rect l="l" t="t" r="r" b="b"/>
              <a:pathLst>
                <a:path w="8387" h="8318" extrusionOk="0">
                  <a:moveTo>
                    <a:pt x="4193" y="2423"/>
                  </a:moveTo>
                  <a:cubicBezTo>
                    <a:pt x="4997" y="2423"/>
                    <a:pt x="5716" y="2984"/>
                    <a:pt x="5891" y="3794"/>
                  </a:cubicBezTo>
                  <a:cubicBezTo>
                    <a:pt x="6091" y="4735"/>
                    <a:pt x="5499" y="5655"/>
                    <a:pt x="4558" y="5856"/>
                  </a:cubicBezTo>
                  <a:cubicBezTo>
                    <a:pt x="4434" y="5882"/>
                    <a:pt x="4311" y="5895"/>
                    <a:pt x="4190" y="5895"/>
                  </a:cubicBezTo>
                  <a:cubicBezTo>
                    <a:pt x="3388" y="5895"/>
                    <a:pt x="2671" y="5341"/>
                    <a:pt x="2496" y="4524"/>
                  </a:cubicBezTo>
                  <a:cubicBezTo>
                    <a:pt x="2295" y="3582"/>
                    <a:pt x="2898" y="2662"/>
                    <a:pt x="3829" y="2462"/>
                  </a:cubicBezTo>
                  <a:cubicBezTo>
                    <a:pt x="3951" y="2435"/>
                    <a:pt x="4073" y="2423"/>
                    <a:pt x="4193" y="2423"/>
                  </a:cubicBezTo>
                  <a:close/>
                  <a:moveTo>
                    <a:pt x="3716" y="0"/>
                  </a:moveTo>
                  <a:cubicBezTo>
                    <a:pt x="3690" y="0"/>
                    <a:pt x="3664" y="3"/>
                    <a:pt x="3638" y="8"/>
                  </a:cubicBezTo>
                  <a:lnTo>
                    <a:pt x="3004" y="146"/>
                  </a:lnTo>
                  <a:cubicBezTo>
                    <a:pt x="2803" y="188"/>
                    <a:pt x="2676" y="378"/>
                    <a:pt x="2718" y="579"/>
                  </a:cubicBezTo>
                  <a:lnTo>
                    <a:pt x="2856" y="1224"/>
                  </a:lnTo>
                  <a:cubicBezTo>
                    <a:pt x="2856" y="1246"/>
                    <a:pt x="2866" y="1267"/>
                    <a:pt x="2877" y="1288"/>
                  </a:cubicBezTo>
                  <a:cubicBezTo>
                    <a:pt x="2528" y="1446"/>
                    <a:pt x="2232" y="1658"/>
                    <a:pt x="1967" y="1912"/>
                  </a:cubicBezTo>
                  <a:cubicBezTo>
                    <a:pt x="1957" y="1901"/>
                    <a:pt x="1936" y="1880"/>
                    <a:pt x="1915" y="1869"/>
                  </a:cubicBezTo>
                  <a:lnTo>
                    <a:pt x="1365" y="1520"/>
                  </a:lnTo>
                  <a:cubicBezTo>
                    <a:pt x="1302" y="1481"/>
                    <a:pt x="1233" y="1459"/>
                    <a:pt x="1163" y="1459"/>
                  </a:cubicBezTo>
                  <a:cubicBezTo>
                    <a:pt x="1139" y="1459"/>
                    <a:pt x="1114" y="1462"/>
                    <a:pt x="1090" y="1468"/>
                  </a:cubicBezTo>
                  <a:cubicBezTo>
                    <a:pt x="995" y="1489"/>
                    <a:pt x="910" y="1542"/>
                    <a:pt x="857" y="1626"/>
                  </a:cubicBezTo>
                  <a:lnTo>
                    <a:pt x="498" y="2176"/>
                  </a:lnTo>
                  <a:cubicBezTo>
                    <a:pt x="392" y="2356"/>
                    <a:pt x="445" y="2578"/>
                    <a:pt x="614" y="2694"/>
                  </a:cubicBezTo>
                  <a:lnTo>
                    <a:pt x="1164" y="3043"/>
                  </a:lnTo>
                  <a:cubicBezTo>
                    <a:pt x="1185" y="3054"/>
                    <a:pt x="1206" y="3064"/>
                    <a:pt x="1227" y="3075"/>
                  </a:cubicBezTo>
                  <a:cubicBezTo>
                    <a:pt x="1100" y="3403"/>
                    <a:pt x="1037" y="3762"/>
                    <a:pt x="1037" y="4132"/>
                  </a:cubicBezTo>
                  <a:lnTo>
                    <a:pt x="973" y="4132"/>
                  </a:lnTo>
                  <a:lnTo>
                    <a:pt x="328" y="4270"/>
                  </a:lnTo>
                  <a:cubicBezTo>
                    <a:pt x="128" y="4312"/>
                    <a:pt x="1" y="4513"/>
                    <a:pt x="43" y="4714"/>
                  </a:cubicBezTo>
                  <a:lnTo>
                    <a:pt x="180" y="5348"/>
                  </a:lnTo>
                  <a:cubicBezTo>
                    <a:pt x="217" y="5523"/>
                    <a:pt x="374" y="5642"/>
                    <a:pt x="547" y="5642"/>
                  </a:cubicBezTo>
                  <a:cubicBezTo>
                    <a:pt x="572" y="5642"/>
                    <a:pt x="598" y="5639"/>
                    <a:pt x="625" y="5634"/>
                  </a:cubicBezTo>
                  <a:lnTo>
                    <a:pt x="1259" y="5496"/>
                  </a:lnTo>
                  <a:cubicBezTo>
                    <a:pt x="1280" y="5496"/>
                    <a:pt x="1301" y="5486"/>
                    <a:pt x="1322" y="5486"/>
                  </a:cubicBezTo>
                  <a:cubicBezTo>
                    <a:pt x="1481" y="5824"/>
                    <a:pt x="1693" y="6120"/>
                    <a:pt x="1946" y="6385"/>
                  </a:cubicBezTo>
                  <a:cubicBezTo>
                    <a:pt x="1936" y="6395"/>
                    <a:pt x="1915" y="6416"/>
                    <a:pt x="1904" y="6437"/>
                  </a:cubicBezTo>
                  <a:lnTo>
                    <a:pt x="1555" y="6987"/>
                  </a:lnTo>
                  <a:cubicBezTo>
                    <a:pt x="1502" y="7072"/>
                    <a:pt x="1481" y="7167"/>
                    <a:pt x="1502" y="7262"/>
                  </a:cubicBezTo>
                  <a:cubicBezTo>
                    <a:pt x="1523" y="7357"/>
                    <a:pt x="1587" y="7442"/>
                    <a:pt x="1661" y="7495"/>
                  </a:cubicBezTo>
                  <a:lnTo>
                    <a:pt x="2221" y="7854"/>
                  </a:lnTo>
                  <a:cubicBezTo>
                    <a:pt x="2287" y="7895"/>
                    <a:pt x="2359" y="7911"/>
                    <a:pt x="2432" y="7911"/>
                  </a:cubicBezTo>
                  <a:cubicBezTo>
                    <a:pt x="2453" y="7911"/>
                    <a:pt x="2475" y="7910"/>
                    <a:pt x="2496" y="7907"/>
                  </a:cubicBezTo>
                  <a:cubicBezTo>
                    <a:pt x="2591" y="7886"/>
                    <a:pt x="2676" y="7823"/>
                    <a:pt x="2729" y="7738"/>
                  </a:cubicBezTo>
                  <a:lnTo>
                    <a:pt x="3088" y="7188"/>
                  </a:lnTo>
                  <a:cubicBezTo>
                    <a:pt x="3099" y="7167"/>
                    <a:pt x="3109" y="7146"/>
                    <a:pt x="3109" y="7125"/>
                  </a:cubicBezTo>
                  <a:cubicBezTo>
                    <a:pt x="3448" y="7252"/>
                    <a:pt x="3797" y="7315"/>
                    <a:pt x="4167" y="7326"/>
                  </a:cubicBezTo>
                  <a:cubicBezTo>
                    <a:pt x="4167" y="7347"/>
                    <a:pt x="4167" y="7368"/>
                    <a:pt x="4177" y="7389"/>
                  </a:cubicBezTo>
                  <a:lnTo>
                    <a:pt x="4315" y="8024"/>
                  </a:lnTo>
                  <a:cubicBezTo>
                    <a:pt x="4352" y="8198"/>
                    <a:pt x="4501" y="8317"/>
                    <a:pt x="4671" y="8317"/>
                  </a:cubicBezTo>
                  <a:cubicBezTo>
                    <a:pt x="4697" y="8317"/>
                    <a:pt x="4722" y="8315"/>
                    <a:pt x="4748" y="8309"/>
                  </a:cubicBezTo>
                  <a:lnTo>
                    <a:pt x="5394" y="8172"/>
                  </a:lnTo>
                  <a:cubicBezTo>
                    <a:pt x="5594" y="8129"/>
                    <a:pt x="5721" y="7928"/>
                    <a:pt x="5679" y="7738"/>
                  </a:cubicBezTo>
                  <a:lnTo>
                    <a:pt x="5542" y="7093"/>
                  </a:lnTo>
                  <a:cubicBezTo>
                    <a:pt x="5531" y="7072"/>
                    <a:pt x="5520" y="7051"/>
                    <a:pt x="5520" y="7030"/>
                  </a:cubicBezTo>
                  <a:cubicBezTo>
                    <a:pt x="5859" y="6871"/>
                    <a:pt x="6165" y="6660"/>
                    <a:pt x="6419" y="6406"/>
                  </a:cubicBezTo>
                  <a:cubicBezTo>
                    <a:pt x="6440" y="6416"/>
                    <a:pt x="6451" y="6437"/>
                    <a:pt x="6472" y="6448"/>
                  </a:cubicBezTo>
                  <a:lnTo>
                    <a:pt x="7022" y="6797"/>
                  </a:lnTo>
                  <a:cubicBezTo>
                    <a:pt x="7085" y="6836"/>
                    <a:pt x="7159" y="6858"/>
                    <a:pt x="7228" y="6858"/>
                  </a:cubicBezTo>
                  <a:cubicBezTo>
                    <a:pt x="7252" y="6858"/>
                    <a:pt x="7275" y="6855"/>
                    <a:pt x="7297" y="6850"/>
                  </a:cubicBezTo>
                  <a:cubicBezTo>
                    <a:pt x="7392" y="6829"/>
                    <a:pt x="7477" y="6776"/>
                    <a:pt x="7540" y="6691"/>
                  </a:cubicBezTo>
                  <a:lnTo>
                    <a:pt x="7889" y="6131"/>
                  </a:lnTo>
                  <a:cubicBezTo>
                    <a:pt x="7995" y="5962"/>
                    <a:pt x="7953" y="5729"/>
                    <a:pt x="7773" y="5623"/>
                  </a:cubicBezTo>
                  <a:lnTo>
                    <a:pt x="7223" y="5274"/>
                  </a:lnTo>
                  <a:cubicBezTo>
                    <a:pt x="7202" y="5253"/>
                    <a:pt x="7191" y="5253"/>
                    <a:pt x="7170" y="5243"/>
                  </a:cubicBezTo>
                  <a:cubicBezTo>
                    <a:pt x="7286" y="4904"/>
                    <a:pt x="7350" y="4555"/>
                    <a:pt x="7360" y="4185"/>
                  </a:cubicBezTo>
                  <a:lnTo>
                    <a:pt x="7424" y="4185"/>
                  </a:lnTo>
                  <a:lnTo>
                    <a:pt x="8058" y="4048"/>
                  </a:lnTo>
                  <a:cubicBezTo>
                    <a:pt x="8259" y="4005"/>
                    <a:pt x="8386" y="3804"/>
                    <a:pt x="8344" y="3604"/>
                  </a:cubicBezTo>
                  <a:lnTo>
                    <a:pt x="8206" y="2969"/>
                  </a:lnTo>
                  <a:cubicBezTo>
                    <a:pt x="8169" y="2794"/>
                    <a:pt x="8021" y="2675"/>
                    <a:pt x="7850" y="2675"/>
                  </a:cubicBezTo>
                  <a:cubicBezTo>
                    <a:pt x="7825" y="2675"/>
                    <a:pt x="7799" y="2678"/>
                    <a:pt x="7773" y="2684"/>
                  </a:cubicBezTo>
                  <a:lnTo>
                    <a:pt x="7128" y="2821"/>
                  </a:lnTo>
                  <a:cubicBezTo>
                    <a:pt x="7107" y="2821"/>
                    <a:pt x="7085" y="2832"/>
                    <a:pt x="7064" y="2832"/>
                  </a:cubicBezTo>
                  <a:cubicBezTo>
                    <a:pt x="6916" y="2493"/>
                    <a:pt x="6694" y="2197"/>
                    <a:pt x="6440" y="1933"/>
                  </a:cubicBezTo>
                  <a:cubicBezTo>
                    <a:pt x="6462" y="1922"/>
                    <a:pt x="6472" y="1901"/>
                    <a:pt x="6483" y="1880"/>
                  </a:cubicBezTo>
                  <a:lnTo>
                    <a:pt x="6842" y="1330"/>
                  </a:lnTo>
                  <a:cubicBezTo>
                    <a:pt x="6948" y="1161"/>
                    <a:pt x="6895" y="928"/>
                    <a:pt x="6726" y="823"/>
                  </a:cubicBezTo>
                  <a:lnTo>
                    <a:pt x="6176" y="463"/>
                  </a:lnTo>
                  <a:cubicBezTo>
                    <a:pt x="6113" y="426"/>
                    <a:pt x="6045" y="408"/>
                    <a:pt x="5978" y="408"/>
                  </a:cubicBezTo>
                  <a:cubicBezTo>
                    <a:pt x="5854" y="408"/>
                    <a:pt x="5734" y="469"/>
                    <a:pt x="5658" y="579"/>
                  </a:cubicBezTo>
                  <a:lnTo>
                    <a:pt x="5309" y="1129"/>
                  </a:lnTo>
                  <a:cubicBezTo>
                    <a:pt x="5298" y="1150"/>
                    <a:pt x="5288" y="1172"/>
                    <a:pt x="5277" y="1193"/>
                  </a:cubicBezTo>
                  <a:cubicBezTo>
                    <a:pt x="4949" y="1066"/>
                    <a:pt x="4590" y="1002"/>
                    <a:pt x="4230" y="992"/>
                  </a:cubicBezTo>
                  <a:cubicBezTo>
                    <a:pt x="4230" y="971"/>
                    <a:pt x="4220" y="949"/>
                    <a:pt x="4220" y="928"/>
                  </a:cubicBezTo>
                  <a:lnTo>
                    <a:pt x="4082" y="294"/>
                  </a:lnTo>
                  <a:cubicBezTo>
                    <a:pt x="4045" y="119"/>
                    <a:pt x="3889" y="0"/>
                    <a:pt x="3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29"/>
          <p:cNvSpPr/>
          <p:nvPr/>
        </p:nvSpPr>
        <p:spPr>
          <a:xfrm>
            <a:off x="8459961" y="-684019"/>
            <a:ext cx="1368067" cy="1368031"/>
          </a:xfrm>
          <a:custGeom>
            <a:avLst/>
            <a:gdLst/>
            <a:ahLst/>
            <a:cxnLst/>
            <a:rect l="l" t="t" r="r" b="b"/>
            <a:pathLst>
              <a:path w="14425" h="14425" fill="none" extrusionOk="0">
                <a:moveTo>
                  <a:pt x="11093" y="1777"/>
                </a:moveTo>
                <a:lnTo>
                  <a:pt x="10279" y="2570"/>
                </a:lnTo>
                <a:cubicBezTo>
                  <a:pt x="10247" y="2592"/>
                  <a:pt x="10226" y="2623"/>
                  <a:pt x="10205" y="2655"/>
                </a:cubicBezTo>
                <a:cubicBezTo>
                  <a:pt x="9666" y="2296"/>
                  <a:pt x="9073" y="2052"/>
                  <a:pt x="8460" y="1904"/>
                </a:cubicBezTo>
                <a:cubicBezTo>
                  <a:pt x="8471" y="1873"/>
                  <a:pt x="8481" y="1830"/>
                  <a:pt x="8481" y="1799"/>
                </a:cubicBezTo>
                <a:lnTo>
                  <a:pt x="8492" y="667"/>
                </a:lnTo>
                <a:cubicBezTo>
                  <a:pt x="8492" y="318"/>
                  <a:pt x="8206" y="22"/>
                  <a:pt x="7857" y="22"/>
                </a:cubicBezTo>
                <a:lnTo>
                  <a:pt x="6726" y="12"/>
                </a:lnTo>
                <a:cubicBezTo>
                  <a:pt x="6377" y="1"/>
                  <a:pt x="6081" y="286"/>
                  <a:pt x="6081" y="635"/>
                </a:cubicBezTo>
                <a:lnTo>
                  <a:pt x="6070" y="1767"/>
                </a:lnTo>
                <a:cubicBezTo>
                  <a:pt x="6070" y="1809"/>
                  <a:pt x="6070" y="1851"/>
                  <a:pt x="6081" y="1883"/>
                </a:cubicBezTo>
                <a:cubicBezTo>
                  <a:pt x="5478" y="2010"/>
                  <a:pt x="4897" y="2232"/>
                  <a:pt x="4368" y="2560"/>
                </a:cubicBezTo>
                <a:cubicBezTo>
                  <a:pt x="4347" y="2528"/>
                  <a:pt x="4326" y="2507"/>
                  <a:pt x="4294" y="2475"/>
                </a:cubicBezTo>
                <a:lnTo>
                  <a:pt x="3511" y="1672"/>
                </a:lnTo>
                <a:cubicBezTo>
                  <a:pt x="3268" y="1418"/>
                  <a:pt x="2856" y="1407"/>
                  <a:pt x="2602" y="1651"/>
                </a:cubicBezTo>
                <a:lnTo>
                  <a:pt x="1798" y="2444"/>
                </a:lnTo>
                <a:cubicBezTo>
                  <a:pt x="1545" y="2687"/>
                  <a:pt x="1534" y="3089"/>
                  <a:pt x="1777" y="3342"/>
                </a:cubicBezTo>
                <a:lnTo>
                  <a:pt x="2570" y="4157"/>
                </a:lnTo>
                <a:cubicBezTo>
                  <a:pt x="2591" y="4178"/>
                  <a:pt x="2623" y="4210"/>
                  <a:pt x="2655" y="4231"/>
                </a:cubicBezTo>
                <a:cubicBezTo>
                  <a:pt x="2295" y="4770"/>
                  <a:pt x="2052" y="5352"/>
                  <a:pt x="1904" y="5965"/>
                </a:cubicBezTo>
                <a:cubicBezTo>
                  <a:pt x="1872" y="5965"/>
                  <a:pt x="1830" y="5954"/>
                  <a:pt x="1798" y="5954"/>
                </a:cubicBezTo>
                <a:lnTo>
                  <a:pt x="667" y="5944"/>
                </a:lnTo>
                <a:cubicBezTo>
                  <a:pt x="498" y="5944"/>
                  <a:pt x="329" y="6007"/>
                  <a:pt x="212" y="6123"/>
                </a:cubicBezTo>
                <a:lnTo>
                  <a:pt x="212" y="6123"/>
                </a:lnTo>
                <a:cubicBezTo>
                  <a:pt x="85" y="6240"/>
                  <a:pt x="22" y="6398"/>
                  <a:pt x="22" y="6578"/>
                </a:cubicBezTo>
                <a:lnTo>
                  <a:pt x="1" y="7710"/>
                </a:lnTo>
                <a:lnTo>
                  <a:pt x="1" y="7710"/>
                </a:lnTo>
                <a:cubicBezTo>
                  <a:pt x="1" y="8059"/>
                  <a:pt x="286" y="8344"/>
                  <a:pt x="635" y="8355"/>
                </a:cubicBezTo>
                <a:lnTo>
                  <a:pt x="1767" y="8365"/>
                </a:lnTo>
                <a:cubicBezTo>
                  <a:pt x="1809" y="8365"/>
                  <a:pt x="1841" y="8355"/>
                  <a:pt x="1883" y="8355"/>
                </a:cubicBezTo>
                <a:cubicBezTo>
                  <a:pt x="2010" y="8947"/>
                  <a:pt x="2232" y="9528"/>
                  <a:pt x="2560" y="10068"/>
                </a:cubicBezTo>
                <a:cubicBezTo>
                  <a:pt x="2528" y="10089"/>
                  <a:pt x="2507" y="10110"/>
                  <a:pt x="2475" y="10131"/>
                </a:cubicBezTo>
                <a:lnTo>
                  <a:pt x="1661" y="10924"/>
                </a:lnTo>
                <a:cubicBezTo>
                  <a:pt x="1407" y="11167"/>
                  <a:pt x="1407" y="11569"/>
                  <a:pt x="1650" y="11823"/>
                </a:cubicBezTo>
                <a:lnTo>
                  <a:pt x="2433" y="12637"/>
                </a:lnTo>
                <a:cubicBezTo>
                  <a:pt x="2687" y="12891"/>
                  <a:pt x="3088" y="12891"/>
                  <a:pt x="3342" y="12648"/>
                </a:cubicBezTo>
                <a:lnTo>
                  <a:pt x="4156" y="11865"/>
                </a:lnTo>
                <a:cubicBezTo>
                  <a:pt x="4178" y="11834"/>
                  <a:pt x="4199" y="11812"/>
                  <a:pt x="4220" y="11781"/>
                </a:cubicBezTo>
                <a:cubicBezTo>
                  <a:pt x="4759" y="12130"/>
                  <a:pt x="5351" y="12383"/>
                  <a:pt x="5965" y="12521"/>
                </a:cubicBezTo>
                <a:cubicBezTo>
                  <a:pt x="5954" y="12563"/>
                  <a:pt x="5954" y="12595"/>
                  <a:pt x="5954" y="12637"/>
                </a:cubicBezTo>
                <a:lnTo>
                  <a:pt x="5943" y="13769"/>
                </a:lnTo>
                <a:cubicBezTo>
                  <a:pt x="5943" y="13938"/>
                  <a:pt x="6007" y="14096"/>
                  <a:pt x="6123" y="14223"/>
                </a:cubicBezTo>
                <a:cubicBezTo>
                  <a:pt x="6240" y="14340"/>
                  <a:pt x="6398" y="14414"/>
                  <a:pt x="6567" y="14414"/>
                </a:cubicBezTo>
                <a:lnTo>
                  <a:pt x="7699" y="14424"/>
                </a:lnTo>
                <a:lnTo>
                  <a:pt x="7699" y="14424"/>
                </a:lnTo>
                <a:cubicBezTo>
                  <a:pt x="7879" y="14424"/>
                  <a:pt x="8037" y="14361"/>
                  <a:pt x="8154" y="14245"/>
                </a:cubicBezTo>
                <a:cubicBezTo>
                  <a:pt x="8270" y="14128"/>
                  <a:pt x="8344" y="13970"/>
                  <a:pt x="8344" y="13790"/>
                </a:cubicBezTo>
                <a:lnTo>
                  <a:pt x="8365" y="12658"/>
                </a:lnTo>
                <a:cubicBezTo>
                  <a:pt x="8365" y="12627"/>
                  <a:pt x="8354" y="12584"/>
                  <a:pt x="8354" y="12553"/>
                </a:cubicBezTo>
                <a:cubicBezTo>
                  <a:pt x="8947" y="12426"/>
                  <a:pt x="9528" y="12193"/>
                  <a:pt x="10067" y="11865"/>
                </a:cubicBezTo>
                <a:cubicBezTo>
                  <a:pt x="10078" y="11897"/>
                  <a:pt x="10110" y="11929"/>
                  <a:pt x="10131" y="11950"/>
                </a:cubicBezTo>
                <a:lnTo>
                  <a:pt x="10924" y="12764"/>
                </a:lnTo>
                <a:cubicBezTo>
                  <a:pt x="11167" y="13018"/>
                  <a:pt x="11569" y="13028"/>
                  <a:pt x="11823" y="12785"/>
                </a:cubicBezTo>
                <a:lnTo>
                  <a:pt x="12637" y="11992"/>
                </a:lnTo>
                <a:cubicBezTo>
                  <a:pt x="12891" y="11749"/>
                  <a:pt x="12891" y="11347"/>
                  <a:pt x="12648" y="11093"/>
                </a:cubicBezTo>
                <a:lnTo>
                  <a:pt x="11865" y="10279"/>
                </a:lnTo>
                <a:cubicBezTo>
                  <a:pt x="11833" y="10247"/>
                  <a:pt x="11812" y="10226"/>
                  <a:pt x="11780" y="10205"/>
                </a:cubicBezTo>
                <a:cubicBezTo>
                  <a:pt x="12129" y="9666"/>
                  <a:pt x="12383" y="9074"/>
                  <a:pt x="12521" y="8460"/>
                </a:cubicBezTo>
                <a:cubicBezTo>
                  <a:pt x="12563" y="8471"/>
                  <a:pt x="12595" y="8482"/>
                  <a:pt x="12637" y="8482"/>
                </a:cubicBezTo>
                <a:lnTo>
                  <a:pt x="13768" y="8492"/>
                </a:lnTo>
                <a:cubicBezTo>
                  <a:pt x="13938" y="8492"/>
                  <a:pt x="14096" y="8418"/>
                  <a:pt x="14213" y="8312"/>
                </a:cubicBezTo>
                <a:cubicBezTo>
                  <a:pt x="14339" y="8196"/>
                  <a:pt x="14414" y="8037"/>
                  <a:pt x="14414" y="7858"/>
                </a:cubicBezTo>
                <a:lnTo>
                  <a:pt x="14424" y="6726"/>
                </a:lnTo>
                <a:cubicBezTo>
                  <a:pt x="14424" y="6377"/>
                  <a:pt x="14149" y="6092"/>
                  <a:pt x="13790" y="6081"/>
                </a:cubicBezTo>
                <a:lnTo>
                  <a:pt x="12658" y="6071"/>
                </a:lnTo>
                <a:cubicBezTo>
                  <a:pt x="12626" y="6071"/>
                  <a:pt x="12584" y="6071"/>
                  <a:pt x="12552" y="6081"/>
                </a:cubicBezTo>
                <a:cubicBezTo>
                  <a:pt x="12426" y="5478"/>
                  <a:pt x="12193" y="4907"/>
                  <a:pt x="11865" y="4368"/>
                </a:cubicBezTo>
                <a:cubicBezTo>
                  <a:pt x="11897" y="4347"/>
                  <a:pt x="11929" y="4326"/>
                  <a:pt x="11950" y="4294"/>
                </a:cubicBezTo>
                <a:lnTo>
                  <a:pt x="12764" y="3512"/>
                </a:lnTo>
                <a:cubicBezTo>
                  <a:pt x="13018" y="3268"/>
                  <a:pt x="13028" y="2856"/>
                  <a:pt x="12774" y="2602"/>
                </a:cubicBezTo>
                <a:lnTo>
                  <a:pt x="11992" y="1799"/>
                </a:lnTo>
                <a:cubicBezTo>
                  <a:pt x="11749" y="1545"/>
                  <a:pt x="11336" y="1534"/>
                  <a:pt x="11093" y="1777"/>
                </a:cubicBezTo>
                <a:close/>
                <a:moveTo>
                  <a:pt x="9296" y="9370"/>
                </a:moveTo>
                <a:cubicBezTo>
                  <a:pt x="8111" y="10522"/>
                  <a:pt x="6208" y="10491"/>
                  <a:pt x="5066" y="9306"/>
                </a:cubicBezTo>
                <a:cubicBezTo>
                  <a:pt x="3913" y="8111"/>
                  <a:pt x="3945" y="6208"/>
                  <a:pt x="5129" y="5066"/>
                </a:cubicBezTo>
                <a:cubicBezTo>
                  <a:pt x="6314" y="3913"/>
                  <a:pt x="8217" y="3945"/>
                  <a:pt x="9370" y="5129"/>
                </a:cubicBezTo>
                <a:cubicBezTo>
                  <a:pt x="10512" y="6314"/>
                  <a:pt x="10490" y="8217"/>
                  <a:pt x="9296" y="937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057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9"/>
          <p:cNvSpPr/>
          <p:nvPr/>
        </p:nvSpPr>
        <p:spPr>
          <a:xfrm>
            <a:off x="451127" y="4822651"/>
            <a:ext cx="648043" cy="641680"/>
          </a:xfrm>
          <a:custGeom>
            <a:avLst/>
            <a:gdLst/>
            <a:ahLst/>
            <a:cxnLst/>
            <a:rect l="l" t="t" r="r" b="b"/>
            <a:pathLst>
              <a:path w="10533" h="10430" extrusionOk="0">
                <a:moveTo>
                  <a:pt x="5270" y="3004"/>
                </a:moveTo>
                <a:cubicBezTo>
                  <a:pt x="6208" y="3004"/>
                  <a:pt x="7080" y="3606"/>
                  <a:pt x="7371" y="4546"/>
                </a:cubicBezTo>
                <a:cubicBezTo>
                  <a:pt x="7741" y="5709"/>
                  <a:pt x="7096" y="6957"/>
                  <a:pt x="5933" y="7327"/>
                </a:cubicBezTo>
                <a:cubicBezTo>
                  <a:pt x="5715" y="7395"/>
                  <a:pt x="5494" y="7427"/>
                  <a:pt x="5276" y="7427"/>
                </a:cubicBezTo>
                <a:cubicBezTo>
                  <a:pt x="4333" y="7427"/>
                  <a:pt x="3454" y="6824"/>
                  <a:pt x="3162" y="5879"/>
                </a:cubicBezTo>
                <a:cubicBezTo>
                  <a:pt x="2792" y="4715"/>
                  <a:pt x="3437" y="3478"/>
                  <a:pt x="4600" y="3108"/>
                </a:cubicBezTo>
                <a:cubicBezTo>
                  <a:pt x="4823" y="3037"/>
                  <a:pt x="5048" y="3004"/>
                  <a:pt x="5270" y="3004"/>
                </a:cubicBezTo>
                <a:close/>
                <a:moveTo>
                  <a:pt x="4197" y="0"/>
                </a:moveTo>
                <a:cubicBezTo>
                  <a:pt x="4151" y="0"/>
                  <a:pt x="4106" y="7"/>
                  <a:pt x="4061" y="20"/>
                </a:cubicBezTo>
                <a:lnTo>
                  <a:pt x="3268" y="274"/>
                </a:lnTo>
                <a:cubicBezTo>
                  <a:pt x="3014" y="348"/>
                  <a:pt x="2877" y="623"/>
                  <a:pt x="2961" y="866"/>
                </a:cubicBezTo>
                <a:lnTo>
                  <a:pt x="3215" y="1659"/>
                </a:lnTo>
                <a:cubicBezTo>
                  <a:pt x="3215" y="1691"/>
                  <a:pt x="3226" y="1712"/>
                  <a:pt x="3247" y="1733"/>
                </a:cubicBezTo>
                <a:cubicBezTo>
                  <a:pt x="2834" y="1977"/>
                  <a:pt x="2475" y="2283"/>
                  <a:pt x="2179" y="2643"/>
                </a:cubicBezTo>
                <a:cubicBezTo>
                  <a:pt x="2158" y="2622"/>
                  <a:pt x="2126" y="2611"/>
                  <a:pt x="2105" y="2590"/>
                </a:cubicBezTo>
                <a:lnTo>
                  <a:pt x="1365" y="2209"/>
                </a:lnTo>
                <a:cubicBezTo>
                  <a:pt x="1297" y="2179"/>
                  <a:pt x="1225" y="2162"/>
                  <a:pt x="1155" y="2162"/>
                </a:cubicBezTo>
                <a:cubicBezTo>
                  <a:pt x="1104" y="2162"/>
                  <a:pt x="1054" y="2171"/>
                  <a:pt x="1005" y="2188"/>
                </a:cubicBezTo>
                <a:cubicBezTo>
                  <a:pt x="878" y="2220"/>
                  <a:pt x="783" y="2304"/>
                  <a:pt x="730" y="2421"/>
                </a:cubicBezTo>
                <a:lnTo>
                  <a:pt x="349" y="3161"/>
                </a:lnTo>
                <a:cubicBezTo>
                  <a:pt x="233" y="3394"/>
                  <a:pt x="318" y="3679"/>
                  <a:pt x="550" y="3795"/>
                </a:cubicBezTo>
                <a:lnTo>
                  <a:pt x="1291" y="4176"/>
                </a:lnTo>
                <a:cubicBezTo>
                  <a:pt x="1322" y="4187"/>
                  <a:pt x="1343" y="4197"/>
                  <a:pt x="1375" y="4208"/>
                </a:cubicBezTo>
                <a:cubicBezTo>
                  <a:pt x="1259" y="4641"/>
                  <a:pt x="1217" y="5096"/>
                  <a:pt x="1259" y="5561"/>
                </a:cubicBezTo>
                <a:cubicBezTo>
                  <a:pt x="1227" y="5561"/>
                  <a:pt x="1206" y="5572"/>
                  <a:pt x="1174" y="5572"/>
                </a:cubicBezTo>
                <a:lnTo>
                  <a:pt x="381" y="5826"/>
                </a:lnTo>
                <a:cubicBezTo>
                  <a:pt x="138" y="5910"/>
                  <a:pt x="0" y="6175"/>
                  <a:pt x="75" y="6418"/>
                </a:cubicBezTo>
                <a:lnTo>
                  <a:pt x="328" y="7211"/>
                </a:lnTo>
                <a:cubicBezTo>
                  <a:pt x="388" y="7414"/>
                  <a:pt x="569" y="7543"/>
                  <a:pt x="769" y="7543"/>
                </a:cubicBezTo>
                <a:cubicBezTo>
                  <a:pt x="819" y="7543"/>
                  <a:pt x="870" y="7535"/>
                  <a:pt x="920" y="7518"/>
                </a:cubicBezTo>
                <a:lnTo>
                  <a:pt x="1714" y="7274"/>
                </a:lnTo>
                <a:cubicBezTo>
                  <a:pt x="1735" y="7264"/>
                  <a:pt x="1766" y="7253"/>
                  <a:pt x="1788" y="7243"/>
                </a:cubicBezTo>
                <a:cubicBezTo>
                  <a:pt x="2031" y="7655"/>
                  <a:pt x="2337" y="8004"/>
                  <a:pt x="2686" y="8300"/>
                </a:cubicBezTo>
                <a:cubicBezTo>
                  <a:pt x="2676" y="8321"/>
                  <a:pt x="2655" y="8353"/>
                  <a:pt x="2644" y="8374"/>
                </a:cubicBezTo>
                <a:lnTo>
                  <a:pt x="2263" y="9114"/>
                </a:lnTo>
                <a:cubicBezTo>
                  <a:pt x="2211" y="9231"/>
                  <a:pt x="2200" y="9358"/>
                  <a:pt x="2232" y="9474"/>
                </a:cubicBezTo>
                <a:cubicBezTo>
                  <a:pt x="2274" y="9601"/>
                  <a:pt x="2359" y="9696"/>
                  <a:pt x="2464" y="9749"/>
                </a:cubicBezTo>
                <a:lnTo>
                  <a:pt x="3215" y="10129"/>
                </a:lnTo>
                <a:cubicBezTo>
                  <a:pt x="3279" y="10168"/>
                  <a:pt x="3353" y="10187"/>
                  <a:pt x="3426" y="10187"/>
                </a:cubicBezTo>
                <a:cubicBezTo>
                  <a:pt x="3474" y="10187"/>
                  <a:pt x="3522" y="10178"/>
                  <a:pt x="3564" y="10161"/>
                </a:cubicBezTo>
                <a:cubicBezTo>
                  <a:pt x="3680" y="10129"/>
                  <a:pt x="3786" y="10045"/>
                  <a:pt x="3850" y="9929"/>
                </a:cubicBezTo>
                <a:lnTo>
                  <a:pt x="4230" y="9188"/>
                </a:lnTo>
                <a:cubicBezTo>
                  <a:pt x="4241" y="9157"/>
                  <a:pt x="4251" y="9135"/>
                  <a:pt x="4251" y="9114"/>
                </a:cubicBezTo>
                <a:cubicBezTo>
                  <a:pt x="4581" y="9193"/>
                  <a:pt x="4916" y="9236"/>
                  <a:pt x="5257" y="9236"/>
                </a:cubicBezTo>
                <a:cubicBezTo>
                  <a:pt x="5376" y="9236"/>
                  <a:pt x="5495" y="9231"/>
                  <a:pt x="5615" y="9220"/>
                </a:cubicBezTo>
                <a:cubicBezTo>
                  <a:pt x="5615" y="9252"/>
                  <a:pt x="5615" y="9273"/>
                  <a:pt x="5626" y="9305"/>
                </a:cubicBezTo>
                <a:lnTo>
                  <a:pt x="5880" y="10098"/>
                </a:lnTo>
                <a:cubicBezTo>
                  <a:pt x="5939" y="10301"/>
                  <a:pt x="6120" y="10429"/>
                  <a:pt x="6320" y="10429"/>
                </a:cubicBezTo>
                <a:cubicBezTo>
                  <a:pt x="6370" y="10429"/>
                  <a:pt x="6421" y="10421"/>
                  <a:pt x="6472" y="10404"/>
                </a:cubicBezTo>
                <a:lnTo>
                  <a:pt x="7265" y="10151"/>
                </a:lnTo>
                <a:cubicBezTo>
                  <a:pt x="7508" y="10077"/>
                  <a:pt x="7646" y="9812"/>
                  <a:pt x="7572" y="9569"/>
                </a:cubicBezTo>
                <a:lnTo>
                  <a:pt x="7318" y="8765"/>
                </a:lnTo>
                <a:cubicBezTo>
                  <a:pt x="7318" y="8744"/>
                  <a:pt x="7297" y="8713"/>
                  <a:pt x="7286" y="8691"/>
                </a:cubicBezTo>
                <a:cubicBezTo>
                  <a:pt x="7699" y="8459"/>
                  <a:pt x="8058" y="8142"/>
                  <a:pt x="8354" y="7793"/>
                </a:cubicBezTo>
                <a:cubicBezTo>
                  <a:pt x="8375" y="7803"/>
                  <a:pt x="8397" y="7824"/>
                  <a:pt x="8428" y="7835"/>
                </a:cubicBezTo>
                <a:lnTo>
                  <a:pt x="9168" y="8216"/>
                </a:lnTo>
                <a:cubicBezTo>
                  <a:pt x="9237" y="8253"/>
                  <a:pt x="9308" y="8268"/>
                  <a:pt x="9379" y="8268"/>
                </a:cubicBezTo>
                <a:cubicBezTo>
                  <a:pt x="9430" y="8268"/>
                  <a:pt x="9480" y="8260"/>
                  <a:pt x="9528" y="8247"/>
                </a:cubicBezTo>
                <a:cubicBezTo>
                  <a:pt x="9644" y="8205"/>
                  <a:pt x="9739" y="8131"/>
                  <a:pt x="9803" y="8015"/>
                </a:cubicBezTo>
                <a:lnTo>
                  <a:pt x="10184" y="7274"/>
                </a:lnTo>
                <a:cubicBezTo>
                  <a:pt x="10300" y="7042"/>
                  <a:pt x="10205" y="6756"/>
                  <a:pt x="9983" y="6640"/>
                </a:cubicBezTo>
                <a:lnTo>
                  <a:pt x="9232" y="6259"/>
                </a:lnTo>
                <a:cubicBezTo>
                  <a:pt x="9211" y="6238"/>
                  <a:pt x="9190" y="6228"/>
                  <a:pt x="9158" y="6228"/>
                </a:cubicBezTo>
                <a:cubicBezTo>
                  <a:pt x="9274" y="5794"/>
                  <a:pt x="9316" y="5329"/>
                  <a:pt x="9274" y="4874"/>
                </a:cubicBezTo>
                <a:cubicBezTo>
                  <a:pt x="9295" y="4863"/>
                  <a:pt x="9327" y="4863"/>
                  <a:pt x="9348" y="4853"/>
                </a:cubicBezTo>
                <a:lnTo>
                  <a:pt x="10152" y="4599"/>
                </a:lnTo>
                <a:cubicBezTo>
                  <a:pt x="10395" y="4525"/>
                  <a:pt x="10533" y="4261"/>
                  <a:pt x="10459" y="4007"/>
                </a:cubicBezTo>
                <a:lnTo>
                  <a:pt x="10205" y="3214"/>
                </a:lnTo>
                <a:cubicBezTo>
                  <a:pt x="10144" y="3015"/>
                  <a:pt x="9950" y="2887"/>
                  <a:pt x="9748" y="2887"/>
                </a:cubicBezTo>
                <a:cubicBezTo>
                  <a:pt x="9703" y="2887"/>
                  <a:pt x="9657" y="2894"/>
                  <a:pt x="9613" y="2907"/>
                </a:cubicBezTo>
                <a:lnTo>
                  <a:pt x="8819" y="3161"/>
                </a:lnTo>
                <a:cubicBezTo>
                  <a:pt x="8798" y="3172"/>
                  <a:pt x="8767" y="3182"/>
                  <a:pt x="8745" y="3193"/>
                </a:cubicBezTo>
                <a:cubicBezTo>
                  <a:pt x="8502" y="2780"/>
                  <a:pt x="8196" y="2421"/>
                  <a:pt x="7847" y="2125"/>
                </a:cubicBezTo>
                <a:cubicBezTo>
                  <a:pt x="7857" y="2104"/>
                  <a:pt x="7878" y="2082"/>
                  <a:pt x="7889" y="2051"/>
                </a:cubicBezTo>
                <a:lnTo>
                  <a:pt x="8270" y="1311"/>
                </a:lnTo>
                <a:cubicBezTo>
                  <a:pt x="8386" y="1078"/>
                  <a:pt x="8291" y="792"/>
                  <a:pt x="8069" y="676"/>
                </a:cubicBezTo>
                <a:lnTo>
                  <a:pt x="7318" y="295"/>
                </a:lnTo>
                <a:cubicBezTo>
                  <a:pt x="7250" y="261"/>
                  <a:pt x="7178" y="245"/>
                  <a:pt x="7108" y="245"/>
                </a:cubicBezTo>
                <a:cubicBezTo>
                  <a:pt x="6937" y="245"/>
                  <a:pt x="6773" y="339"/>
                  <a:pt x="6683" y="496"/>
                </a:cubicBezTo>
                <a:lnTo>
                  <a:pt x="6303" y="1247"/>
                </a:lnTo>
                <a:cubicBezTo>
                  <a:pt x="6292" y="1268"/>
                  <a:pt x="6282" y="1289"/>
                  <a:pt x="6271" y="1321"/>
                </a:cubicBezTo>
                <a:cubicBezTo>
                  <a:pt x="5948" y="1234"/>
                  <a:pt x="5612" y="1189"/>
                  <a:pt x="5270" y="1189"/>
                </a:cubicBezTo>
                <a:cubicBezTo>
                  <a:pt x="5153" y="1189"/>
                  <a:pt x="5036" y="1194"/>
                  <a:pt x="4918" y="1205"/>
                </a:cubicBezTo>
                <a:cubicBezTo>
                  <a:pt x="4918" y="1184"/>
                  <a:pt x="4907" y="1152"/>
                  <a:pt x="4907" y="1131"/>
                </a:cubicBezTo>
                <a:lnTo>
                  <a:pt x="4653" y="327"/>
                </a:lnTo>
                <a:cubicBezTo>
                  <a:pt x="4593" y="129"/>
                  <a:pt x="4398" y="0"/>
                  <a:pt x="419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26;p29">
            <a:extLst>
              <a:ext uri="{FF2B5EF4-FFF2-40B4-BE49-F238E27FC236}">
                <a16:creationId xmlns:a16="http://schemas.microsoft.com/office/drawing/2014/main" id="{1B72EF68-BBA3-370A-5BA6-801561C96FDB}"/>
              </a:ext>
            </a:extLst>
          </p:cNvPr>
          <p:cNvSpPr txBox="1">
            <a:spLocks/>
          </p:cNvSpPr>
          <p:nvPr/>
        </p:nvSpPr>
        <p:spPr>
          <a:xfrm>
            <a:off x="701446" y="2547943"/>
            <a:ext cx="4124400" cy="799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los Text ExtraBold"/>
              <a:buNone/>
              <a:defRPr sz="45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ExtraBold"/>
              <a:buNone/>
              <a:defRPr sz="52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ExtraBold"/>
              <a:buNone/>
              <a:defRPr sz="52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ExtraBold"/>
              <a:buNone/>
              <a:defRPr sz="52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ExtraBold"/>
              <a:buNone/>
              <a:defRPr sz="52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ExtraBold"/>
              <a:buNone/>
              <a:defRPr sz="52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ExtraBold"/>
              <a:buNone/>
              <a:defRPr sz="52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ExtraBold"/>
              <a:buNone/>
              <a:defRPr sz="52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ExtraBold"/>
              <a:buNone/>
              <a:defRPr sz="52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br>
              <a:rPr lang="pt-PT" sz="4000" dirty="0"/>
            </a:br>
            <a:r>
              <a:rPr lang="pt-PT" sz="4000" dirty="0">
                <a:highlight>
                  <a:schemeClr val="dk2"/>
                </a:highlight>
              </a:rPr>
              <a:t>LITLLE BRICKS</a:t>
            </a:r>
            <a:endParaRPr lang="pt-PT" dirty="0">
              <a:highlight>
                <a:schemeClr val="dk2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41"/>
          <p:cNvSpPr/>
          <p:nvPr/>
        </p:nvSpPr>
        <p:spPr>
          <a:xfrm>
            <a:off x="4731274" y="3176559"/>
            <a:ext cx="807300" cy="807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41"/>
          <p:cNvSpPr/>
          <p:nvPr/>
        </p:nvSpPr>
        <p:spPr>
          <a:xfrm>
            <a:off x="4731274" y="1497338"/>
            <a:ext cx="807300" cy="807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41"/>
          <p:cNvSpPr/>
          <p:nvPr/>
        </p:nvSpPr>
        <p:spPr>
          <a:xfrm>
            <a:off x="822372" y="1497338"/>
            <a:ext cx="807300" cy="807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41"/>
          <p:cNvSpPr/>
          <p:nvPr/>
        </p:nvSpPr>
        <p:spPr>
          <a:xfrm>
            <a:off x="822372" y="3176559"/>
            <a:ext cx="807300" cy="807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4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16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 e Dificuldades</a:t>
            </a:r>
            <a:endParaRPr dirty="0"/>
          </a:p>
        </p:txBody>
      </p:sp>
      <p:sp>
        <p:nvSpPr>
          <p:cNvPr id="604" name="Google Shape;604;p41"/>
          <p:cNvSpPr txBox="1">
            <a:spLocks noGrp="1"/>
          </p:cNvSpPr>
          <p:nvPr>
            <p:ph type="subTitle" idx="2"/>
          </p:nvPr>
        </p:nvSpPr>
        <p:spPr>
          <a:xfrm>
            <a:off x="1739499" y="1703238"/>
            <a:ext cx="2972350" cy="10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dirty="0"/>
              <a:t>Correção do erro de nomenclatura na base de dados.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b="1" dirty="0">
                <a:highlight>
                  <a:schemeClr val="dk2"/>
                </a:highlight>
              </a:rPr>
              <a:t>Correção na lógica de geração do hash</a:t>
            </a:r>
            <a:r>
              <a:rPr lang="en" sz="1300" dirty="0"/>
              <a:t> para identificação de novos usuários e envio de e-mails.</a:t>
            </a:r>
            <a:endParaRPr sz="1300" dirty="0"/>
          </a:p>
        </p:txBody>
      </p:sp>
      <p:sp>
        <p:nvSpPr>
          <p:cNvPr id="605" name="Google Shape;605;p41"/>
          <p:cNvSpPr txBox="1">
            <a:spLocks noGrp="1"/>
          </p:cNvSpPr>
          <p:nvPr>
            <p:ph type="subTitle" idx="3"/>
          </p:nvPr>
        </p:nvSpPr>
        <p:spPr>
          <a:xfrm>
            <a:off x="1746223" y="3265981"/>
            <a:ext cx="2738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Categorização de produtos</a:t>
            </a:r>
            <a:endParaRPr dirty="0"/>
          </a:p>
        </p:txBody>
      </p:sp>
      <p:sp>
        <p:nvSpPr>
          <p:cNvPr id="606" name="Google Shape;606;p41"/>
          <p:cNvSpPr txBox="1">
            <a:spLocks noGrp="1"/>
          </p:cNvSpPr>
          <p:nvPr>
            <p:ph type="subTitle" idx="4"/>
          </p:nvPr>
        </p:nvSpPr>
        <p:spPr>
          <a:xfrm>
            <a:off x="1739499" y="3680400"/>
            <a:ext cx="2920179" cy="10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dirty="0"/>
              <a:t>Desenvolvimento de uma </a:t>
            </a:r>
            <a:r>
              <a:rPr lang="en" sz="1300" b="1" dirty="0">
                <a:highlight>
                  <a:schemeClr val="dk2"/>
                </a:highlight>
              </a:rPr>
              <a:t>função para buscar e armazenar categorias em um array</a:t>
            </a:r>
            <a:r>
              <a:rPr lang="en" sz="1300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dirty="0"/>
              <a:t>Integração desse array para criar botões dinâmicos de categoria.</a:t>
            </a:r>
            <a:endParaRPr sz="1300" dirty="0"/>
          </a:p>
        </p:txBody>
      </p:sp>
      <p:sp>
        <p:nvSpPr>
          <p:cNvPr id="607" name="Google Shape;607;p41"/>
          <p:cNvSpPr txBox="1">
            <a:spLocks noGrp="1"/>
          </p:cNvSpPr>
          <p:nvPr>
            <p:ph type="subTitle" idx="1"/>
          </p:nvPr>
        </p:nvSpPr>
        <p:spPr>
          <a:xfrm>
            <a:off x="1739502" y="1297184"/>
            <a:ext cx="2738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 e Registo</a:t>
            </a:r>
            <a:endParaRPr dirty="0"/>
          </a:p>
        </p:txBody>
      </p:sp>
      <p:sp>
        <p:nvSpPr>
          <p:cNvPr id="608" name="Google Shape;608;p41"/>
          <p:cNvSpPr txBox="1">
            <a:spLocks noGrp="1"/>
          </p:cNvSpPr>
          <p:nvPr>
            <p:ph type="subTitle" idx="5"/>
          </p:nvPr>
        </p:nvSpPr>
        <p:spPr>
          <a:xfrm>
            <a:off x="5645709" y="1297184"/>
            <a:ext cx="3122811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Exibição de informação</a:t>
            </a:r>
            <a:endParaRPr dirty="0"/>
          </a:p>
        </p:txBody>
      </p:sp>
      <p:sp>
        <p:nvSpPr>
          <p:cNvPr id="609" name="Google Shape;609;p41"/>
          <p:cNvSpPr txBox="1">
            <a:spLocks noGrp="1"/>
          </p:cNvSpPr>
          <p:nvPr>
            <p:ph type="subTitle" idx="6"/>
          </p:nvPr>
        </p:nvSpPr>
        <p:spPr>
          <a:xfrm>
            <a:off x="5645711" y="1703232"/>
            <a:ext cx="2738100" cy="10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dirty="0"/>
              <a:t>Inconsistência na variável usada para retornar informações das encomendas dos usuários.</a:t>
            </a:r>
            <a:endParaRPr sz="1300" dirty="0"/>
          </a:p>
        </p:txBody>
      </p:sp>
      <p:sp>
        <p:nvSpPr>
          <p:cNvPr id="610" name="Google Shape;610;p41"/>
          <p:cNvSpPr txBox="1">
            <a:spLocks noGrp="1"/>
          </p:cNvSpPr>
          <p:nvPr>
            <p:ph type="subTitle" idx="7"/>
          </p:nvPr>
        </p:nvSpPr>
        <p:spPr>
          <a:xfrm>
            <a:off x="5645710" y="2976389"/>
            <a:ext cx="2738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E-mail</a:t>
            </a:r>
            <a:endParaRPr dirty="0"/>
          </a:p>
        </p:txBody>
      </p:sp>
      <p:sp>
        <p:nvSpPr>
          <p:cNvPr id="611" name="Google Shape;611;p41"/>
          <p:cNvSpPr txBox="1">
            <a:spLocks noGrp="1"/>
          </p:cNvSpPr>
          <p:nvPr>
            <p:ph type="subTitle" idx="8"/>
          </p:nvPr>
        </p:nvSpPr>
        <p:spPr>
          <a:xfrm>
            <a:off x="5645711" y="3382476"/>
            <a:ext cx="2738100" cy="10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dirty="0"/>
              <a:t>Problemas de integração ou configuração nas notificações por e-mail</a:t>
            </a:r>
            <a:endParaRPr sz="1300" dirty="0"/>
          </a:p>
        </p:txBody>
      </p:sp>
      <p:grpSp>
        <p:nvGrpSpPr>
          <p:cNvPr id="612" name="Google Shape;612;p41"/>
          <p:cNvGrpSpPr/>
          <p:nvPr/>
        </p:nvGrpSpPr>
        <p:grpSpPr>
          <a:xfrm>
            <a:off x="4932472" y="3402548"/>
            <a:ext cx="278784" cy="355323"/>
            <a:chOff x="4896609" y="4260872"/>
            <a:chExt cx="278784" cy="355323"/>
          </a:xfrm>
        </p:grpSpPr>
        <p:sp>
          <p:nvSpPr>
            <p:cNvPr id="613" name="Google Shape;613;p4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" name="Google Shape;619;p41"/>
          <p:cNvGrpSpPr/>
          <p:nvPr/>
        </p:nvGrpSpPr>
        <p:grpSpPr>
          <a:xfrm>
            <a:off x="1093061" y="3403863"/>
            <a:ext cx="265922" cy="352693"/>
            <a:chOff x="5349253" y="3346936"/>
            <a:chExt cx="265922" cy="352693"/>
          </a:xfrm>
        </p:grpSpPr>
        <p:sp>
          <p:nvSpPr>
            <p:cNvPr id="620" name="Google Shape;620;p4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" name="Google Shape;626;p41"/>
          <p:cNvGrpSpPr/>
          <p:nvPr/>
        </p:nvGrpSpPr>
        <p:grpSpPr>
          <a:xfrm>
            <a:off x="4939647" y="1724261"/>
            <a:ext cx="264433" cy="353454"/>
            <a:chOff x="8054820" y="2416399"/>
            <a:chExt cx="264433" cy="353454"/>
          </a:xfrm>
        </p:grpSpPr>
        <p:sp>
          <p:nvSpPr>
            <p:cNvPr id="627" name="Google Shape;627;p4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" name="Google Shape;633;p41"/>
          <p:cNvGrpSpPr/>
          <p:nvPr/>
        </p:nvGrpSpPr>
        <p:grpSpPr>
          <a:xfrm>
            <a:off x="1085886" y="1721615"/>
            <a:ext cx="280273" cy="358744"/>
            <a:chOff x="6248839" y="1967937"/>
            <a:chExt cx="280273" cy="358744"/>
          </a:xfrm>
        </p:grpSpPr>
        <p:sp>
          <p:nvSpPr>
            <p:cNvPr id="634" name="Google Shape;634;p4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41"/>
          <p:cNvSpPr/>
          <p:nvPr/>
        </p:nvSpPr>
        <p:spPr>
          <a:xfrm>
            <a:off x="822372" y="1497338"/>
            <a:ext cx="807300" cy="807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4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16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 e Dificuldades</a:t>
            </a:r>
            <a:endParaRPr dirty="0"/>
          </a:p>
        </p:txBody>
      </p:sp>
      <p:sp>
        <p:nvSpPr>
          <p:cNvPr id="604" name="Google Shape;604;p41"/>
          <p:cNvSpPr txBox="1">
            <a:spLocks noGrp="1"/>
          </p:cNvSpPr>
          <p:nvPr>
            <p:ph type="subTitle" idx="2"/>
          </p:nvPr>
        </p:nvSpPr>
        <p:spPr>
          <a:xfrm>
            <a:off x="1739501" y="2037236"/>
            <a:ext cx="3009781" cy="10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dirty="0"/>
              <a:t>Análise detalhada da </a:t>
            </a:r>
            <a:r>
              <a:rPr lang="en" sz="1300" b="1" dirty="0">
                <a:highlight>
                  <a:schemeClr val="dk2"/>
                </a:highlight>
              </a:rPr>
              <a:t>variável responsável pela geração do identificador</a:t>
            </a:r>
            <a:r>
              <a:rPr lang="en" sz="1300" dirty="0"/>
              <a:t> e correção da aplicação dessa variável na função.</a:t>
            </a:r>
          </a:p>
        </p:txBody>
      </p:sp>
      <p:sp>
        <p:nvSpPr>
          <p:cNvPr id="607" name="Google Shape;607;p41"/>
          <p:cNvSpPr txBox="1">
            <a:spLocks noGrp="1"/>
          </p:cNvSpPr>
          <p:nvPr>
            <p:ph type="subTitle" idx="1"/>
          </p:nvPr>
        </p:nvSpPr>
        <p:spPr>
          <a:xfrm>
            <a:off x="1739502" y="1597011"/>
            <a:ext cx="3355012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Implementação do formulário de contacto</a:t>
            </a:r>
            <a:endParaRPr dirty="0"/>
          </a:p>
        </p:txBody>
      </p:sp>
      <p:grpSp>
        <p:nvGrpSpPr>
          <p:cNvPr id="633" name="Google Shape;633;p41"/>
          <p:cNvGrpSpPr/>
          <p:nvPr/>
        </p:nvGrpSpPr>
        <p:grpSpPr>
          <a:xfrm>
            <a:off x="1085886" y="1721615"/>
            <a:ext cx="280273" cy="358744"/>
            <a:chOff x="6248839" y="1967937"/>
            <a:chExt cx="280273" cy="358744"/>
          </a:xfrm>
        </p:grpSpPr>
        <p:sp>
          <p:nvSpPr>
            <p:cNvPr id="634" name="Google Shape;634;p4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672;p43">
            <a:extLst>
              <a:ext uri="{FF2B5EF4-FFF2-40B4-BE49-F238E27FC236}">
                <a16:creationId xmlns:a16="http://schemas.microsoft.com/office/drawing/2014/main" id="{C92E7ADC-0516-C928-BB3B-F460F3FBBF5E}"/>
              </a:ext>
            </a:extLst>
          </p:cNvPr>
          <p:cNvGrpSpPr/>
          <p:nvPr/>
        </p:nvGrpSpPr>
        <p:grpSpPr>
          <a:xfrm>
            <a:off x="5094514" y="979800"/>
            <a:ext cx="3593814" cy="3204486"/>
            <a:chOff x="4958477" y="1119675"/>
            <a:chExt cx="3207331" cy="2859872"/>
          </a:xfrm>
        </p:grpSpPr>
        <p:grpSp>
          <p:nvGrpSpPr>
            <p:cNvPr id="15" name="Google Shape;673;p43">
              <a:extLst>
                <a:ext uri="{FF2B5EF4-FFF2-40B4-BE49-F238E27FC236}">
                  <a16:creationId xmlns:a16="http://schemas.microsoft.com/office/drawing/2014/main" id="{56DA36DA-C409-E261-A3F5-1F1A8937F0C0}"/>
                </a:ext>
              </a:extLst>
            </p:cNvPr>
            <p:cNvGrpSpPr/>
            <p:nvPr/>
          </p:nvGrpSpPr>
          <p:grpSpPr>
            <a:xfrm>
              <a:off x="4961661" y="2326591"/>
              <a:ext cx="560296" cy="632744"/>
              <a:chOff x="4961661" y="2326591"/>
              <a:chExt cx="560296" cy="632744"/>
            </a:xfrm>
          </p:grpSpPr>
          <p:sp>
            <p:nvSpPr>
              <p:cNvPr id="663" name="Google Shape;674;p43">
                <a:extLst>
                  <a:ext uri="{FF2B5EF4-FFF2-40B4-BE49-F238E27FC236}">
                    <a16:creationId xmlns:a16="http://schemas.microsoft.com/office/drawing/2014/main" id="{A6803A9D-B0B5-72B2-3CD7-5EAFAA3BD788}"/>
                  </a:ext>
                </a:extLst>
              </p:cNvPr>
              <p:cNvSpPr/>
              <p:nvPr/>
            </p:nvSpPr>
            <p:spPr>
              <a:xfrm>
                <a:off x="4961661" y="2326591"/>
                <a:ext cx="560296" cy="193794"/>
              </a:xfrm>
              <a:custGeom>
                <a:avLst/>
                <a:gdLst/>
                <a:ahLst/>
                <a:cxnLst/>
                <a:rect l="l" t="t" r="r" b="b"/>
                <a:pathLst>
                  <a:path w="9327" h="3226" extrusionOk="0">
                    <a:moveTo>
                      <a:pt x="339" y="1"/>
                    </a:moveTo>
                    <a:cubicBezTo>
                      <a:pt x="148" y="1"/>
                      <a:pt x="0" y="149"/>
                      <a:pt x="0" y="339"/>
                    </a:cubicBezTo>
                    <a:lnTo>
                      <a:pt x="0" y="2888"/>
                    </a:lnTo>
                    <a:cubicBezTo>
                      <a:pt x="0" y="3078"/>
                      <a:pt x="148" y="3226"/>
                      <a:pt x="339" y="3226"/>
                    </a:cubicBezTo>
                    <a:lnTo>
                      <a:pt x="8988" y="3226"/>
                    </a:lnTo>
                    <a:cubicBezTo>
                      <a:pt x="9179" y="3226"/>
                      <a:pt x="9327" y="3078"/>
                      <a:pt x="9327" y="2888"/>
                    </a:cubicBezTo>
                    <a:lnTo>
                      <a:pt x="9327" y="339"/>
                    </a:lnTo>
                    <a:cubicBezTo>
                      <a:pt x="9327" y="149"/>
                      <a:pt x="9179" y="1"/>
                      <a:pt x="89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75;p43">
                <a:extLst>
                  <a:ext uri="{FF2B5EF4-FFF2-40B4-BE49-F238E27FC236}">
                    <a16:creationId xmlns:a16="http://schemas.microsoft.com/office/drawing/2014/main" id="{1378784D-FD17-19B0-F724-AA79C31D5D71}"/>
                  </a:ext>
                </a:extLst>
              </p:cNvPr>
              <p:cNvSpPr/>
              <p:nvPr/>
            </p:nvSpPr>
            <p:spPr>
              <a:xfrm>
                <a:off x="5002931" y="2402823"/>
                <a:ext cx="40729" cy="413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9" extrusionOk="0">
                    <a:moveTo>
                      <a:pt x="339" y="1"/>
                    </a:moveTo>
                    <a:cubicBezTo>
                      <a:pt x="149" y="1"/>
                      <a:pt x="1" y="159"/>
                      <a:pt x="1" y="350"/>
                    </a:cubicBezTo>
                    <a:cubicBezTo>
                      <a:pt x="1" y="529"/>
                      <a:pt x="149" y="688"/>
                      <a:pt x="339" y="688"/>
                    </a:cubicBezTo>
                    <a:cubicBezTo>
                      <a:pt x="529" y="688"/>
                      <a:pt x="677" y="529"/>
                      <a:pt x="677" y="350"/>
                    </a:cubicBezTo>
                    <a:cubicBezTo>
                      <a:pt x="677" y="159"/>
                      <a:pt x="529" y="1"/>
                      <a:pt x="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76;p43">
                <a:extLst>
                  <a:ext uri="{FF2B5EF4-FFF2-40B4-BE49-F238E27FC236}">
                    <a16:creationId xmlns:a16="http://schemas.microsoft.com/office/drawing/2014/main" id="{393C724E-CAD4-F082-2219-204C23DF7EED}"/>
                  </a:ext>
                </a:extLst>
              </p:cNvPr>
              <p:cNvSpPr/>
              <p:nvPr/>
            </p:nvSpPr>
            <p:spPr>
              <a:xfrm>
                <a:off x="5093761" y="2402823"/>
                <a:ext cx="41330" cy="41390"/>
              </a:xfrm>
              <a:custGeom>
                <a:avLst/>
                <a:gdLst/>
                <a:ahLst/>
                <a:cxnLst/>
                <a:rect l="l" t="t" r="r" b="b"/>
                <a:pathLst>
                  <a:path w="688" h="689" extrusionOk="0">
                    <a:moveTo>
                      <a:pt x="350" y="1"/>
                    </a:moveTo>
                    <a:cubicBezTo>
                      <a:pt x="159" y="1"/>
                      <a:pt x="1" y="159"/>
                      <a:pt x="1" y="350"/>
                    </a:cubicBezTo>
                    <a:cubicBezTo>
                      <a:pt x="1" y="529"/>
                      <a:pt x="159" y="688"/>
                      <a:pt x="350" y="688"/>
                    </a:cubicBezTo>
                    <a:cubicBezTo>
                      <a:pt x="529" y="688"/>
                      <a:pt x="688" y="529"/>
                      <a:pt x="688" y="350"/>
                    </a:cubicBezTo>
                    <a:cubicBezTo>
                      <a:pt x="688" y="159"/>
                      <a:pt x="529" y="1"/>
                      <a:pt x="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77;p43">
                <a:extLst>
                  <a:ext uri="{FF2B5EF4-FFF2-40B4-BE49-F238E27FC236}">
                    <a16:creationId xmlns:a16="http://schemas.microsoft.com/office/drawing/2014/main" id="{0CB120AE-6081-2081-659C-2BD83D22207E}"/>
                  </a:ext>
                </a:extLst>
              </p:cNvPr>
              <p:cNvSpPr/>
              <p:nvPr/>
            </p:nvSpPr>
            <p:spPr>
              <a:xfrm>
                <a:off x="5185251" y="2402823"/>
                <a:ext cx="40729" cy="413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9" extrusionOk="0">
                    <a:moveTo>
                      <a:pt x="339" y="1"/>
                    </a:moveTo>
                    <a:cubicBezTo>
                      <a:pt x="159" y="1"/>
                      <a:pt x="0" y="159"/>
                      <a:pt x="0" y="350"/>
                    </a:cubicBezTo>
                    <a:cubicBezTo>
                      <a:pt x="0" y="529"/>
                      <a:pt x="159" y="688"/>
                      <a:pt x="339" y="688"/>
                    </a:cubicBezTo>
                    <a:cubicBezTo>
                      <a:pt x="529" y="688"/>
                      <a:pt x="677" y="529"/>
                      <a:pt x="677" y="350"/>
                    </a:cubicBezTo>
                    <a:cubicBezTo>
                      <a:pt x="677" y="159"/>
                      <a:pt x="529" y="1"/>
                      <a:pt x="3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78;p43">
                <a:extLst>
                  <a:ext uri="{FF2B5EF4-FFF2-40B4-BE49-F238E27FC236}">
                    <a16:creationId xmlns:a16="http://schemas.microsoft.com/office/drawing/2014/main" id="{41B4D52A-E0F1-82AF-9794-CE741EB53BA7}"/>
                  </a:ext>
                </a:extLst>
              </p:cNvPr>
              <p:cNvSpPr/>
              <p:nvPr/>
            </p:nvSpPr>
            <p:spPr>
              <a:xfrm>
                <a:off x="4961661" y="2546396"/>
                <a:ext cx="560296" cy="193193"/>
              </a:xfrm>
              <a:custGeom>
                <a:avLst/>
                <a:gdLst/>
                <a:ahLst/>
                <a:cxnLst/>
                <a:rect l="l" t="t" r="r" b="b"/>
                <a:pathLst>
                  <a:path w="9327" h="3216" extrusionOk="0">
                    <a:moveTo>
                      <a:pt x="339" y="0"/>
                    </a:moveTo>
                    <a:cubicBezTo>
                      <a:pt x="148" y="0"/>
                      <a:pt x="0" y="149"/>
                      <a:pt x="0" y="328"/>
                    </a:cubicBezTo>
                    <a:lnTo>
                      <a:pt x="0" y="2887"/>
                    </a:lnTo>
                    <a:cubicBezTo>
                      <a:pt x="0" y="3067"/>
                      <a:pt x="148" y="3215"/>
                      <a:pt x="339" y="3215"/>
                    </a:cubicBezTo>
                    <a:lnTo>
                      <a:pt x="8988" y="3215"/>
                    </a:lnTo>
                    <a:cubicBezTo>
                      <a:pt x="9179" y="3215"/>
                      <a:pt x="9327" y="3067"/>
                      <a:pt x="9327" y="2887"/>
                    </a:cubicBezTo>
                    <a:lnTo>
                      <a:pt x="9327" y="328"/>
                    </a:lnTo>
                    <a:cubicBezTo>
                      <a:pt x="9327" y="149"/>
                      <a:pt x="9179" y="0"/>
                      <a:pt x="89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79;p43">
                <a:extLst>
                  <a:ext uri="{FF2B5EF4-FFF2-40B4-BE49-F238E27FC236}">
                    <a16:creationId xmlns:a16="http://schemas.microsoft.com/office/drawing/2014/main" id="{6022DB50-2569-755C-A2C4-5A2E58C349E1}"/>
                  </a:ext>
                </a:extLst>
              </p:cNvPr>
              <p:cNvSpPr/>
              <p:nvPr/>
            </p:nvSpPr>
            <p:spPr>
              <a:xfrm>
                <a:off x="5002931" y="2622628"/>
                <a:ext cx="40729" cy="40729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78" extrusionOk="0">
                    <a:moveTo>
                      <a:pt x="339" y="0"/>
                    </a:moveTo>
                    <a:cubicBezTo>
                      <a:pt x="149" y="0"/>
                      <a:pt x="1" y="148"/>
                      <a:pt x="1" y="339"/>
                    </a:cubicBezTo>
                    <a:cubicBezTo>
                      <a:pt x="1" y="529"/>
                      <a:pt x="149" y="677"/>
                      <a:pt x="339" y="677"/>
                    </a:cubicBezTo>
                    <a:cubicBezTo>
                      <a:pt x="529" y="677"/>
                      <a:pt x="677" y="529"/>
                      <a:pt x="677" y="339"/>
                    </a:cubicBezTo>
                    <a:cubicBezTo>
                      <a:pt x="677" y="148"/>
                      <a:pt x="529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80;p43">
                <a:extLst>
                  <a:ext uri="{FF2B5EF4-FFF2-40B4-BE49-F238E27FC236}">
                    <a16:creationId xmlns:a16="http://schemas.microsoft.com/office/drawing/2014/main" id="{6A77C2AD-D131-B88E-92C8-04CC5BC2C238}"/>
                  </a:ext>
                </a:extLst>
              </p:cNvPr>
              <p:cNvSpPr/>
              <p:nvPr/>
            </p:nvSpPr>
            <p:spPr>
              <a:xfrm>
                <a:off x="5093761" y="2622628"/>
                <a:ext cx="41330" cy="40729"/>
              </a:xfrm>
              <a:custGeom>
                <a:avLst/>
                <a:gdLst/>
                <a:ahLst/>
                <a:cxnLst/>
                <a:rect l="l" t="t" r="r" b="b"/>
                <a:pathLst>
                  <a:path w="688" h="678" extrusionOk="0">
                    <a:moveTo>
                      <a:pt x="350" y="0"/>
                    </a:moveTo>
                    <a:cubicBezTo>
                      <a:pt x="159" y="0"/>
                      <a:pt x="1" y="148"/>
                      <a:pt x="1" y="339"/>
                    </a:cubicBezTo>
                    <a:cubicBezTo>
                      <a:pt x="1" y="529"/>
                      <a:pt x="159" y="677"/>
                      <a:pt x="350" y="677"/>
                    </a:cubicBezTo>
                    <a:cubicBezTo>
                      <a:pt x="529" y="677"/>
                      <a:pt x="688" y="529"/>
                      <a:pt x="688" y="339"/>
                    </a:cubicBezTo>
                    <a:cubicBezTo>
                      <a:pt x="688" y="148"/>
                      <a:pt x="529" y="0"/>
                      <a:pt x="3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81;p43">
                <a:extLst>
                  <a:ext uri="{FF2B5EF4-FFF2-40B4-BE49-F238E27FC236}">
                    <a16:creationId xmlns:a16="http://schemas.microsoft.com/office/drawing/2014/main" id="{ADDBF0CB-C23A-B795-7EFD-B5B9839B97AE}"/>
                  </a:ext>
                </a:extLst>
              </p:cNvPr>
              <p:cNvSpPr/>
              <p:nvPr/>
            </p:nvSpPr>
            <p:spPr>
              <a:xfrm>
                <a:off x="5185251" y="2622628"/>
                <a:ext cx="40729" cy="40729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78" extrusionOk="0">
                    <a:moveTo>
                      <a:pt x="339" y="0"/>
                    </a:moveTo>
                    <a:cubicBezTo>
                      <a:pt x="159" y="0"/>
                      <a:pt x="0" y="148"/>
                      <a:pt x="0" y="339"/>
                    </a:cubicBezTo>
                    <a:cubicBezTo>
                      <a:pt x="0" y="529"/>
                      <a:pt x="159" y="677"/>
                      <a:pt x="339" y="677"/>
                    </a:cubicBezTo>
                    <a:cubicBezTo>
                      <a:pt x="529" y="677"/>
                      <a:pt x="677" y="529"/>
                      <a:pt x="677" y="339"/>
                    </a:cubicBezTo>
                    <a:cubicBezTo>
                      <a:pt x="677" y="148"/>
                      <a:pt x="529" y="0"/>
                      <a:pt x="3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82;p43">
                <a:extLst>
                  <a:ext uri="{FF2B5EF4-FFF2-40B4-BE49-F238E27FC236}">
                    <a16:creationId xmlns:a16="http://schemas.microsoft.com/office/drawing/2014/main" id="{C43EF2CD-A35E-2E88-76EF-E72ADCF160C5}"/>
                  </a:ext>
                </a:extLst>
              </p:cNvPr>
              <p:cNvSpPr/>
              <p:nvPr/>
            </p:nvSpPr>
            <p:spPr>
              <a:xfrm>
                <a:off x="4961661" y="2765541"/>
                <a:ext cx="560296" cy="193794"/>
              </a:xfrm>
              <a:custGeom>
                <a:avLst/>
                <a:gdLst/>
                <a:ahLst/>
                <a:cxnLst/>
                <a:rect l="l" t="t" r="r" b="b"/>
                <a:pathLst>
                  <a:path w="9327" h="3226" extrusionOk="0">
                    <a:moveTo>
                      <a:pt x="339" y="1"/>
                    </a:moveTo>
                    <a:cubicBezTo>
                      <a:pt x="148" y="1"/>
                      <a:pt x="0" y="149"/>
                      <a:pt x="0" y="328"/>
                    </a:cubicBezTo>
                    <a:lnTo>
                      <a:pt x="0" y="2887"/>
                    </a:lnTo>
                    <a:cubicBezTo>
                      <a:pt x="0" y="3078"/>
                      <a:pt x="148" y="3226"/>
                      <a:pt x="339" y="3226"/>
                    </a:cubicBezTo>
                    <a:lnTo>
                      <a:pt x="8988" y="3226"/>
                    </a:lnTo>
                    <a:cubicBezTo>
                      <a:pt x="9179" y="3226"/>
                      <a:pt x="9327" y="3078"/>
                      <a:pt x="9327" y="2887"/>
                    </a:cubicBezTo>
                    <a:lnTo>
                      <a:pt x="9327" y="328"/>
                    </a:lnTo>
                    <a:cubicBezTo>
                      <a:pt x="9327" y="149"/>
                      <a:pt x="9179" y="1"/>
                      <a:pt x="89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83;p43">
                <a:extLst>
                  <a:ext uri="{FF2B5EF4-FFF2-40B4-BE49-F238E27FC236}">
                    <a16:creationId xmlns:a16="http://schemas.microsoft.com/office/drawing/2014/main" id="{31780D74-C22F-7CC2-101B-A0F940DA8371}"/>
                  </a:ext>
                </a:extLst>
              </p:cNvPr>
              <p:cNvSpPr/>
              <p:nvPr/>
            </p:nvSpPr>
            <p:spPr>
              <a:xfrm>
                <a:off x="5002931" y="2841773"/>
                <a:ext cx="40729" cy="4133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9" y="1"/>
                    </a:moveTo>
                    <a:cubicBezTo>
                      <a:pt x="149" y="1"/>
                      <a:pt x="1" y="159"/>
                      <a:pt x="1" y="339"/>
                    </a:cubicBezTo>
                    <a:cubicBezTo>
                      <a:pt x="1" y="529"/>
                      <a:pt x="149" y="688"/>
                      <a:pt x="339" y="688"/>
                    </a:cubicBezTo>
                    <a:cubicBezTo>
                      <a:pt x="529" y="688"/>
                      <a:pt x="677" y="529"/>
                      <a:pt x="677" y="339"/>
                    </a:cubicBezTo>
                    <a:cubicBezTo>
                      <a:pt x="677" y="159"/>
                      <a:pt x="529" y="1"/>
                      <a:pt x="3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84;p43">
                <a:extLst>
                  <a:ext uri="{FF2B5EF4-FFF2-40B4-BE49-F238E27FC236}">
                    <a16:creationId xmlns:a16="http://schemas.microsoft.com/office/drawing/2014/main" id="{80A97972-2C60-97C7-BEF2-325873EA45A1}"/>
                  </a:ext>
                </a:extLst>
              </p:cNvPr>
              <p:cNvSpPr/>
              <p:nvPr/>
            </p:nvSpPr>
            <p:spPr>
              <a:xfrm>
                <a:off x="5093761" y="2841773"/>
                <a:ext cx="41330" cy="41330"/>
              </a:xfrm>
              <a:custGeom>
                <a:avLst/>
                <a:gdLst/>
                <a:ahLst/>
                <a:cxnLst/>
                <a:rect l="l" t="t" r="r" b="b"/>
                <a:pathLst>
                  <a:path w="688" h="688" extrusionOk="0">
                    <a:moveTo>
                      <a:pt x="350" y="1"/>
                    </a:moveTo>
                    <a:cubicBezTo>
                      <a:pt x="159" y="1"/>
                      <a:pt x="1" y="159"/>
                      <a:pt x="1" y="349"/>
                    </a:cubicBezTo>
                    <a:cubicBezTo>
                      <a:pt x="1" y="529"/>
                      <a:pt x="159" y="688"/>
                      <a:pt x="350" y="688"/>
                    </a:cubicBezTo>
                    <a:cubicBezTo>
                      <a:pt x="529" y="688"/>
                      <a:pt x="688" y="529"/>
                      <a:pt x="688" y="349"/>
                    </a:cubicBezTo>
                    <a:cubicBezTo>
                      <a:pt x="688" y="159"/>
                      <a:pt x="529" y="1"/>
                      <a:pt x="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85;p43">
                <a:extLst>
                  <a:ext uri="{FF2B5EF4-FFF2-40B4-BE49-F238E27FC236}">
                    <a16:creationId xmlns:a16="http://schemas.microsoft.com/office/drawing/2014/main" id="{4BBCFC34-F6C1-446C-3881-81B1298F6877}"/>
                  </a:ext>
                </a:extLst>
              </p:cNvPr>
              <p:cNvSpPr/>
              <p:nvPr/>
            </p:nvSpPr>
            <p:spPr>
              <a:xfrm>
                <a:off x="5185251" y="2841773"/>
                <a:ext cx="40729" cy="4133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9" y="1"/>
                    </a:moveTo>
                    <a:cubicBezTo>
                      <a:pt x="159" y="1"/>
                      <a:pt x="0" y="159"/>
                      <a:pt x="0" y="339"/>
                    </a:cubicBezTo>
                    <a:cubicBezTo>
                      <a:pt x="0" y="529"/>
                      <a:pt x="159" y="688"/>
                      <a:pt x="339" y="688"/>
                    </a:cubicBezTo>
                    <a:cubicBezTo>
                      <a:pt x="529" y="688"/>
                      <a:pt x="677" y="529"/>
                      <a:pt x="677" y="339"/>
                    </a:cubicBezTo>
                    <a:cubicBezTo>
                      <a:pt x="677" y="159"/>
                      <a:pt x="529" y="1"/>
                      <a:pt x="3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" name="Google Shape;686;p43">
              <a:extLst>
                <a:ext uri="{FF2B5EF4-FFF2-40B4-BE49-F238E27FC236}">
                  <a16:creationId xmlns:a16="http://schemas.microsoft.com/office/drawing/2014/main" id="{F197441D-F7DE-13CD-F3DC-5BCD9893D68D}"/>
                </a:ext>
              </a:extLst>
            </p:cNvPr>
            <p:cNvSpPr/>
            <p:nvPr/>
          </p:nvSpPr>
          <p:spPr>
            <a:xfrm>
              <a:off x="6798738" y="1307701"/>
              <a:ext cx="725496" cy="724835"/>
            </a:xfrm>
            <a:custGeom>
              <a:avLst/>
              <a:gdLst/>
              <a:ahLst/>
              <a:cxnLst/>
              <a:rect l="l" t="t" r="r" b="b"/>
              <a:pathLst>
                <a:path w="12077" h="12066" extrusionOk="0">
                  <a:moveTo>
                    <a:pt x="6038" y="3332"/>
                  </a:moveTo>
                  <a:cubicBezTo>
                    <a:pt x="7529" y="3332"/>
                    <a:pt x="8735" y="4537"/>
                    <a:pt x="8735" y="6028"/>
                  </a:cubicBezTo>
                  <a:cubicBezTo>
                    <a:pt x="8735" y="7519"/>
                    <a:pt x="7529" y="8735"/>
                    <a:pt x="6038" y="8735"/>
                  </a:cubicBezTo>
                  <a:cubicBezTo>
                    <a:pt x="4547" y="8735"/>
                    <a:pt x="3342" y="7519"/>
                    <a:pt x="3342" y="6028"/>
                  </a:cubicBezTo>
                  <a:cubicBezTo>
                    <a:pt x="3342" y="4537"/>
                    <a:pt x="4547" y="3332"/>
                    <a:pt x="6038" y="3332"/>
                  </a:cubicBezTo>
                  <a:close/>
                  <a:moveTo>
                    <a:pt x="5541" y="1"/>
                  </a:moveTo>
                  <a:cubicBezTo>
                    <a:pt x="5097" y="1"/>
                    <a:pt x="4727" y="360"/>
                    <a:pt x="4727" y="815"/>
                  </a:cubicBezTo>
                  <a:lnTo>
                    <a:pt x="4727" y="2031"/>
                  </a:lnTo>
                  <a:cubicBezTo>
                    <a:pt x="4558" y="2084"/>
                    <a:pt x="4388" y="2147"/>
                    <a:pt x="4230" y="2232"/>
                  </a:cubicBezTo>
                  <a:lnTo>
                    <a:pt x="3394" y="1344"/>
                  </a:lnTo>
                  <a:cubicBezTo>
                    <a:pt x="3236" y="1174"/>
                    <a:pt x="3021" y="1090"/>
                    <a:pt x="2805" y="1090"/>
                  </a:cubicBezTo>
                  <a:cubicBezTo>
                    <a:pt x="2603" y="1090"/>
                    <a:pt x="2400" y="1164"/>
                    <a:pt x="2242" y="1312"/>
                  </a:cubicBezTo>
                  <a:lnTo>
                    <a:pt x="1523" y="1999"/>
                  </a:lnTo>
                  <a:cubicBezTo>
                    <a:pt x="1195" y="2306"/>
                    <a:pt x="1184" y="2824"/>
                    <a:pt x="1491" y="3141"/>
                  </a:cubicBezTo>
                  <a:lnTo>
                    <a:pt x="2337" y="4029"/>
                  </a:lnTo>
                  <a:cubicBezTo>
                    <a:pt x="2210" y="4251"/>
                    <a:pt x="2115" y="4484"/>
                    <a:pt x="2030" y="4727"/>
                  </a:cubicBezTo>
                  <a:lnTo>
                    <a:pt x="814" y="4727"/>
                  </a:lnTo>
                  <a:cubicBezTo>
                    <a:pt x="370" y="4727"/>
                    <a:pt x="0" y="5087"/>
                    <a:pt x="0" y="5531"/>
                  </a:cubicBezTo>
                  <a:lnTo>
                    <a:pt x="0" y="6525"/>
                  </a:lnTo>
                  <a:cubicBezTo>
                    <a:pt x="0" y="6980"/>
                    <a:pt x="370" y="7339"/>
                    <a:pt x="814" y="7339"/>
                  </a:cubicBezTo>
                  <a:lnTo>
                    <a:pt x="2030" y="7339"/>
                  </a:lnTo>
                  <a:cubicBezTo>
                    <a:pt x="2115" y="7582"/>
                    <a:pt x="2210" y="7815"/>
                    <a:pt x="2337" y="8037"/>
                  </a:cubicBezTo>
                  <a:lnTo>
                    <a:pt x="1491" y="8915"/>
                  </a:lnTo>
                  <a:cubicBezTo>
                    <a:pt x="1184" y="9243"/>
                    <a:pt x="1195" y="9761"/>
                    <a:pt x="1523" y="10067"/>
                  </a:cubicBezTo>
                  <a:lnTo>
                    <a:pt x="2242" y="10755"/>
                  </a:lnTo>
                  <a:cubicBezTo>
                    <a:pt x="2399" y="10902"/>
                    <a:pt x="2597" y="10973"/>
                    <a:pt x="2796" y="10973"/>
                  </a:cubicBezTo>
                  <a:cubicBezTo>
                    <a:pt x="3012" y="10973"/>
                    <a:pt x="3229" y="10888"/>
                    <a:pt x="3394" y="10723"/>
                  </a:cubicBezTo>
                  <a:lnTo>
                    <a:pt x="4230" y="9835"/>
                  </a:lnTo>
                  <a:cubicBezTo>
                    <a:pt x="4388" y="9909"/>
                    <a:pt x="4558" y="9983"/>
                    <a:pt x="4727" y="10036"/>
                  </a:cubicBezTo>
                  <a:lnTo>
                    <a:pt x="4727" y="11252"/>
                  </a:lnTo>
                  <a:cubicBezTo>
                    <a:pt x="4727" y="11706"/>
                    <a:pt x="5097" y="12066"/>
                    <a:pt x="5541" y="12066"/>
                  </a:cubicBezTo>
                  <a:lnTo>
                    <a:pt x="6535" y="12066"/>
                  </a:lnTo>
                  <a:cubicBezTo>
                    <a:pt x="6979" y="12066"/>
                    <a:pt x="7349" y="11706"/>
                    <a:pt x="7349" y="11252"/>
                  </a:cubicBezTo>
                  <a:lnTo>
                    <a:pt x="7349" y="10036"/>
                  </a:lnTo>
                  <a:cubicBezTo>
                    <a:pt x="7518" y="9983"/>
                    <a:pt x="7688" y="9909"/>
                    <a:pt x="7846" y="9835"/>
                  </a:cubicBezTo>
                  <a:lnTo>
                    <a:pt x="8682" y="10723"/>
                  </a:lnTo>
                  <a:cubicBezTo>
                    <a:pt x="8841" y="10888"/>
                    <a:pt x="9059" y="10973"/>
                    <a:pt x="9277" y="10973"/>
                  </a:cubicBezTo>
                  <a:cubicBezTo>
                    <a:pt x="9477" y="10973"/>
                    <a:pt x="9677" y="10902"/>
                    <a:pt x="9834" y="10755"/>
                  </a:cubicBezTo>
                  <a:lnTo>
                    <a:pt x="10553" y="10067"/>
                  </a:lnTo>
                  <a:cubicBezTo>
                    <a:pt x="10881" y="9761"/>
                    <a:pt x="10892" y="9243"/>
                    <a:pt x="10585" y="8915"/>
                  </a:cubicBezTo>
                  <a:lnTo>
                    <a:pt x="9739" y="8037"/>
                  </a:lnTo>
                  <a:cubicBezTo>
                    <a:pt x="9866" y="7815"/>
                    <a:pt x="9961" y="7582"/>
                    <a:pt x="10046" y="7339"/>
                  </a:cubicBezTo>
                  <a:lnTo>
                    <a:pt x="11262" y="7339"/>
                  </a:lnTo>
                  <a:cubicBezTo>
                    <a:pt x="11706" y="7339"/>
                    <a:pt x="12076" y="6980"/>
                    <a:pt x="12076" y="6525"/>
                  </a:cubicBezTo>
                  <a:lnTo>
                    <a:pt x="12076" y="5531"/>
                  </a:lnTo>
                  <a:cubicBezTo>
                    <a:pt x="12076" y="5087"/>
                    <a:pt x="11706" y="4727"/>
                    <a:pt x="11262" y="4727"/>
                  </a:cubicBezTo>
                  <a:lnTo>
                    <a:pt x="10046" y="4727"/>
                  </a:lnTo>
                  <a:cubicBezTo>
                    <a:pt x="9961" y="4484"/>
                    <a:pt x="9866" y="4251"/>
                    <a:pt x="9739" y="4029"/>
                  </a:cubicBezTo>
                  <a:lnTo>
                    <a:pt x="10585" y="3141"/>
                  </a:lnTo>
                  <a:cubicBezTo>
                    <a:pt x="10892" y="2824"/>
                    <a:pt x="10881" y="2306"/>
                    <a:pt x="10553" y="1999"/>
                  </a:cubicBezTo>
                  <a:lnTo>
                    <a:pt x="9834" y="1312"/>
                  </a:lnTo>
                  <a:cubicBezTo>
                    <a:pt x="9676" y="1164"/>
                    <a:pt x="9473" y="1090"/>
                    <a:pt x="9271" y="1090"/>
                  </a:cubicBezTo>
                  <a:cubicBezTo>
                    <a:pt x="9055" y="1090"/>
                    <a:pt x="8840" y="1174"/>
                    <a:pt x="8682" y="1344"/>
                  </a:cubicBezTo>
                  <a:lnTo>
                    <a:pt x="7846" y="2232"/>
                  </a:lnTo>
                  <a:cubicBezTo>
                    <a:pt x="7677" y="2147"/>
                    <a:pt x="7518" y="2084"/>
                    <a:pt x="7349" y="2031"/>
                  </a:cubicBezTo>
                  <a:lnTo>
                    <a:pt x="7349" y="815"/>
                  </a:lnTo>
                  <a:cubicBezTo>
                    <a:pt x="7349" y="360"/>
                    <a:pt x="6979" y="1"/>
                    <a:pt x="6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87;p43">
              <a:extLst>
                <a:ext uri="{FF2B5EF4-FFF2-40B4-BE49-F238E27FC236}">
                  <a16:creationId xmlns:a16="http://schemas.microsoft.com/office/drawing/2014/main" id="{D9B617E5-E8B6-1F17-AE91-55D07643E4C9}"/>
                </a:ext>
              </a:extLst>
            </p:cNvPr>
            <p:cNvSpPr/>
            <p:nvPr/>
          </p:nvSpPr>
          <p:spPr>
            <a:xfrm>
              <a:off x="5343422" y="1673603"/>
              <a:ext cx="2478711" cy="1772980"/>
            </a:xfrm>
            <a:custGeom>
              <a:avLst/>
              <a:gdLst/>
              <a:ahLst/>
              <a:cxnLst/>
              <a:rect l="l" t="t" r="r" b="b"/>
              <a:pathLst>
                <a:path w="41262" h="29514" extrusionOk="0">
                  <a:moveTo>
                    <a:pt x="1502" y="0"/>
                  </a:moveTo>
                  <a:cubicBezTo>
                    <a:pt x="667" y="0"/>
                    <a:pt x="0" y="677"/>
                    <a:pt x="0" y="1513"/>
                  </a:cubicBezTo>
                  <a:lnTo>
                    <a:pt x="0" y="28012"/>
                  </a:lnTo>
                  <a:cubicBezTo>
                    <a:pt x="0" y="28847"/>
                    <a:pt x="667" y="29513"/>
                    <a:pt x="1502" y="29513"/>
                  </a:cubicBezTo>
                  <a:lnTo>
                    <a:pt x="39749" y="29513"/>
                  </a:lnTo>
                  <a:cubicBezTo>
                    <a:pt x="40585" y="29513"/>
                    <a:pt x="41261" y="28847"/>
                    <a:pt x="41261" y="28012"/>
                  </a:cubicBezTo>
                  <a:lnTo>
                    <a:pt x="41261" y="1513"/>
                  </a:lnTo>
                  <a:cubicBezTo>
                    <a:pt x="41261" y="677"/>
                    <a:pt x="40585" y="0"/>
                    <a:pt x="397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88;p43">
              <a:extLst>
                <a:ext uri="{FF2B5EF4-FFF2-40B4-BE49-F238E27FC236}">
                  <a16:creationId xmlns:a16="http://schemas.microsoft.com/office/drawing/2014/main" id="{75488DBB-12EE-D3C7-1D02-88B347F6D266}"/>
                </a:ext>
              </a:extLst>
            </p:cNvPr>
            <p:cNvSpPr/>
            <p:nvPr/>
          </p:nvSpPr>
          <p:spPr>
            <a:xfrm>
              <a:off x="5343422" y="1803179"/>
              <a:ext cx="2478711" cy="1643403"/>
            </a:xfrm>
            <a:custGeom>
              <a:avLst/>
              <a:gdLst/>
              <a:ahLst/>
              <a:cxnLst/>
              <a:rect l="l" t="t" r="r" b="b"/>
              <a:pathLst>
                <a:path w="41262" h="27357" extrusionOk="0">
                  <a:moveTo>
                    <a:pt x="0" y="1"/>
                  </a:moveTo>
                  <a:lnTo>
                    <a:pt x="0" y="26204"/>
                  </a:lnTo>
                  <a:cubicBezTo>
                    <a:pt x="0" y="26838"/>
                    <a:pt x="519" y="27356"/>
                    <a:pt x="1153" y="27356"/>
                  </a:cubicBezTo>
                  <a:lnTo>
                    <a:pt x="40098" y="27356"/>
                  </a:lnTo>
                  <a:cubicBezTo>
                    <a:pt x="40743" y="27356"/>
                    <a:pt x="41261" y="26838"/>
                    <a:pt x="41261" y="26204"/>
                  </a:cubicBezTo>
                  <a:lnTo>
                    <a:pt x="412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89;p43">
              <a:extLst>
                <a:ext uri="{FF2B5EF4-FFF2-40B4-BE49-F238E27FC236}">
                  <a16:creationId xmlns:a16="http://schemas.microsoft.com/office/drawing/2014/main" id="{4EAD2AE3-2311-238B-D118-682A36B5BC82}"/>
                </a:ext>
              </a:extLst>
            </p:cNvPr>
            <p:cNvSpPr/>
            <p:nvPr/>
          </p:nvSpPr>
          <p:spPr>
            <a:xfrm>
              <a:off x="5435513" y="1729470"/>
              <a:ext cx="34361" cy="34361"/>
            </a:xfrm>
            <a:custGeom>
              <a:avLst/>
              <a:gdLst/>
              <a:ahLst/>
              <a:cxnLst/>
              <a:rect l="l" t="t" r="r" b="b"/>
              <a:pathLst>
                <a:path w="572" h="572" extrusionOk="0">
                  <a:moveTo>
                    <a:pt x="286" y="1"/>
                  </a:moveTo>
                  <a:cubicBezTo>
                    <a:pt x="128" y="1"/>
                    <a:pt x="1" y="128"/>
                    <a:pt x="1" y="286"/>
                  </a:cubicBezTo>
                  <a:cubicBezTo>
                    <a:pt x="1" y="445"/>
                    <a:pt x="128" y="572"/>
                    <a:pt x="286" y="572"/>
                  </a:cubicBezTo>
                  <a:cubicBezTo>
                    <a:pt x="445" y="572"/>
                    <a:pt x="572" y="445"/>
                    <a:pt x="572" y="286"/>
                  </a:cubicBezTo>
                  <a:cubicBezTo>
                    <a:pt x="572" y="128"/>
                    <a:pt x="445" y="1"/>
                    <a:pt x="2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90;p43">
              <a:extLst>
                <a:ext uri="{FF2B5EF4-FFF2-40B4-BE49-F238E27FC236}">
                  <a16:creationId xmlns:a16="http://schemas.microsoft.com/office/drawing/2014/main" id="{BA09D17F-303A-2C78-5415-9C253658141F}"/>
                </a:ext>
              </a:extLst>
            </p:cNvPr>
            <p:cNvSpPr/>
            <p:nvPr/>
          </p:nvSpPr>
          <p:spPr>
            <a:xfrm>
              <a:off x="5542262" y="1729470"/>
              <a:ext cx="34361" cy="34361"/>
            </a:xfrm>
            <a:custGeom>
              <a:avLst/>
              <a:gdLst/>
              <a:ahLst/>
              <a:cxnLst/>
              <a:rect l="l" t="t" r="r" b="b"/>
              <a:pathLst>
                <a:path w="572" h="572" extrusionOk="0">
                  <a:moveTo>
                    <a:pt x="286" y="1"/>
                  </a:moveTo>
                  <a:cubicBezTo>
                    <a:pt x="127" y="1"/>
                    <a:pt x="0" y="128"/>
                    <a:pt x="0" y="286"/>
                  </a:cubicBezTo>
                  <a:cubicBezTo>
                    <a:pt x="0" y="445"/>
                    <a:pt x="127" y="572"/>
                    <a:pt x="286" y="572"/>
                  </a:cubicBezTo>
                  <a:cubicBezTo>
                    <a:pt x="444" y="572"/>
                    <a:pt x="571" y="445"/>
                    <a:pt x="571" y="286"/>
                  </a:cubicBezTo>
                  <a:cubicBezTo>
                    <a:pt x="571" y="128"/>
                    <a:pt x="444" y="1"/>
                    <a:pt x="2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91;p43">
              <a:extLst>
                <a:ext uri="{FF2B5EF4-FFF2-40B4-BE49-F238E27FC236}">
                  <a16:creationId xmlns:a16="http://schemas.microsoft.com/office/drawing/2014/main" id="{E738006C-B04B-065C-D738-F4DEFB266DE2}"/>
                </a:ext>
              </a:extLst>
            </p:cNvPr>
            <p:cNvSpPr/>
            <p:nvPr/>
          </p:nvSpPr>
          <p:spPr>
            <a:xfrm>
              <a:off x="5648951" y="1729470"/>
              <a:ext cx="34361" cy="34361"/>
            </a:xfrm>
            <a:custGeom>
              <a:avLst/>
              <a:gdLst/>
              <a:ahLst/>
              <a:cxnLst/>
              <a:rect l="l" t="t" r="r" b="b"/>
              <a:pathLst>
                <a:path w="572" h="572" extrusionOk="0">
                  <a:moveTo>
                    <a:pt x="286" y="1"/>
                  </a:moveTo>
                  <a:cubicBezTo>
                    <a:pt x="128" y="1"/>
                    <a:pt x="1" y="128"/>
                    <a:pt x="1" y="286"/>
                  </a:cubicBezTo>
                  <a:cubicBezTo>
                    <a:pt x="1" y="445"/>
                    <a:pt x="128" y="572"/>
                    <a:pt x="286" y="572"/>
                  </a:cubicBezTo>
                  <a:cubicBezTo>
                    <a:pt x="445" y="572"/>
                    <a:pt x="572" y="445"/>
                    <a:pt x="572" y="286"/>
                  </a:cubicBezTo>
                  <a:cubicBezTo>
                    <a:pt x="572" y="128"/>
                    <a:pt x="445" y="1"/>
                    <a:pt x="2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92;p43">
              <a:extLst>
                <a:ext uri="{FF2B5EF4-FFF2-40B4-BE49-F238E27FC236}">
                  <a16:creationId xmlns:a16="http://schemas.microsoft.com/office/drawing/2014/main" id="{B37849DD-47E4-B777-3DF8-2B665F3B46BB}"/>
                </a:ext>
              </a:extLst>
            </p:cNvPr>
            <p:cNvSpPr/>
            <p:nvPr/>
          </p:nvSpPr>
          <p:spPr>
            <a:xfrm>
              <a:off x="7687391" y="1726227"/>
              <a:ext cx="42651" cy="41450"/>
            </a:xfrm>
            <a:custGeom>
              <a:avLst/>
              <a:gdLst/>
              <a:ahLst/>
              <a:cxnLst/>
              <a:rect l="l" t="t" r="r" b="b"/>
              <a:pathLst>
                <a:path w="710" h="690" extrusionOk="0">
                  <a:moveTo>
                    <a:pt x="55" y="0"/>
                  </a:moveTo>
                  <a:cubicBezTo>
                    <a:pt x="41" y="0"/>
                    <a:pt x="28" y="7"/>
                    <a:pt x="22" y="13"/>
                  </a:cubicBezTo>
                  <a:cubicBezTo>
                    <a:pt x="1" y="34"/>
                    <a:pt x="11" y="66"/>
                    <a:pt x="22" y="87"/>
                  </a:cubicBezTo>
                  <a:lnTo>
                    <a:pt x="297" y="340"/>
                  </a:lnTo>
                  <a:lnTo>
                    <a:pt x="22" y="605"/>
                  </a:lnTo>
                  <a:cubicBezTo>
                    <a:pt x="11" y="626"/>
                    <a:pt x="11" y="647"/>
                    <a:pt x="22" y="668"/>
                  </a:cubicBezTo>
                  <a:cubicBezTo>
                    <a:pt x="32" y="679"/>
                    <a:pt x="43" y="689"/>
                    <a:pt x="53" y="689"/>
                  </a:cubicBezTo>
                  <a:cubicBezTo>
                    <a:pt x="64" y="689"/>
                    <a:pt x="75" y="679"/>
                    <a:pt x="85" y="679"/>
                  </a:cubicBezTo>
                  <a:lnTo>
                    <a:pt x="360" y="404"/>
                  </a:lnTo>
                  <a:lnTo>
                    <a:pt x="635" y="679"/>
                  </a:lnTo>
                  <a:cubicBezTo>
                    <a:pt x="635" y="679"/>
                    <a:pt x="646" y="689"/>
                    <a:pt x="656" y="689"/>
                  </a:cubicBezTo>
                  <a:cubicBezTo>
                    <a:pt x="667" y="689"/>
                    <a:pt x="677" y="679"/>
                    <a:pt x="688" y="668"/>
                  </a:cubicBezTo>
                  <a:cubicBezTo>
                    <a:pt x="709" y="647"/>
                    <a:pt x="709" y="626"/>
                    <a:pt x="688" y="605"/>
                  </a:cubicBezTo>
                  <a:lnTo>
                    <a:pt x="424" y="340"/>
                  </a:lnTo>
                  <a:lnTo>
                    <a:pt x="688" y="87"/>
                  </a:lnTo>
                  <a:cubicBezTo>
                    <a:pt x="709" y="66"/>
                    <a:pt x="709" y="34"/>
                    <a:pt x="688" y="13"/>
                  </a:cubicBezTo>
                  <a:cubicBezTo>
                    <a:pt x="682" y="7"/>
                    <a:pt x="669" y="0"/>
                    <a:pt x="657" y="0"/>
                  </a:cubicBezTo>
                  <a:cubicBezTo>
                    <a:pt x="648" y="0"/>
                    <a:pt x="640" y="4"/>
                    <a:pt x="635" y="13"/>
                  </a:cubicBezTo>
                  <a:lnTo>
                    <a:pt x="360" y="277"/>
                  </a:lnTo>
                  <a:lnTo>
                    <a:pt x="85" y="13"/>
                  </a:lnTo>
                  <a:cubicBezTo>
                    <a:pt x="76" y="4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93;p43">
              <a:extLst>
                <a:ext uri="{FF2B5EF4-FFF2-40B4-BE49-F238E27FC236}">
                  <a16:creationId xmlns:a16="http://schemas.microsoft.com/office/drawing/2014/main" id="{A0079B41-3559-6333-C698-A6424C10D377}"/>
                </a:ext>
              </a:extLst>
            </p:cNvPr>
            <p:cNvSpPr/>
            <p:nvPr/>
          </p:nvSpPr>
          <p:spPr>
            <a:xfrm>
              <a:off x="5399950" y="1878751"/>
              <a:ext cx="833446" cy="1480186"/>
            </a:xfrm>
            <a:custGeom>
              <a:avLst/>
              <a:gdLst/>
              <a:ahLst/>
              <a:cxnLst/>
              <a:rect l="l" t="t" r="r" b="b"/>
              <a:pathLst>
                <a:path w="13874" h="24640" extrusionOk="0">
                  <a:moveTo>
                    <a:pt x="0" y="1"/>
                  </a:moveTo>
                  <a:lnTo>
                    <a:pt x="0" y="24639"/>
                  </a:lnTo>
                  <a:lnTo>
                    <a:pt x="13874" y="24639"/>
                  </a:lnTo>
                  <a:lnTo>
                    <a:pt x="138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94;p43">
              <a:extLst>
                <a:ext uri="{FF2B5EF4-FFF2-40B4-BE49-F238E27FC236}">
                  <a16:creationId xmlns:a16="http://schemas.microsoft.com/office/drawing/2014/main" id="{2C00213D-6C40-51AF-D866-849138850AE7}"/>
                </a:ext>
              </a:extLst>
            </p:cNvPr>
            <p:cNvSpPr/>
            <p:nvPr/>
          </p:nvSpPr>
          <p:spPr>
            <a:xfrm>
              <a:off x="6289924" y="1878751"/>
              <a:ext cx="1459161" cy="802388"/>
            </a:xfrm>
            <a:custGeom>
              <a:avLst/>
              <a:gdLst/>
              <a:ahLst/>
              <a:cxnLst/>
              <a:rect l="l" t="t" r="r" b="b"/>
              <a:pathLst>
                <a:path w="24290" h="13357" extrusionOk="0">
                  <a:moveTo>
                    <a:pt x="0" y="1"/>
                  </a:moveTo>
                  <a:lnTo>
                    <a:pt x="0" y="13356"/>
                  </a:lnTo>
                  <a:lnTo>
                    <a:pt x="24289" y="13356"/>
                  </a:lnTo>
                  <a:lnTo>
                    <a:pt x="242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95;p43">
              <a:extLst>
                <a:ext uri="{FF2B5EF4-FFF2-40B4-BE49-F238E27FC236}">
                  <a16:creationId xmlns:a16="http://schemas.microsoft.com/office/drawing/2014/main" id="{11AEE5D7-1FDA-DBA4-18C7-B7CBF7262133}"/>
                </a:ext>
              </a:extLst>
            </p:cNvPr>
            <p:cNvSpPr/>
            <p:nvPr/>
          </p:nvSpPr>
          <p:spPr>
            <a:xfrm>
              <a:off x="6289924" y="2722349"/>
              <a:ext cx="1459161" cy="636588"/>
            </a:xfrm>
            <a:custGeom>
              <a:avLst/>
              <a:gdLst/>
              <a:ahLst/>
              <a:cxnLst/>
              <a:rect l="l" t="t" r="r" b="b"/>
              <a:pathLst>
                <a:path w="24290" h="10597" extrusionOk="0">
                  <a:moveTo>
                    <a:pt x="0" y="1"/>
                  </a:moveTo>
                  <a:lnTo>
                    <a:pt x="0" y="10596"/>
                  </a:lnTo>
                  <a:lnTo>
                    <a:pt x="24289" y="10596"/>
                  </a:lnTo>
                  <a:lnTo>
                    <a:pt x="242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96;p43">
              <a:extLst>
                <a:ext uri="{FF2B5EF4-FFF2-40B4-BE49-F238E27FC236}">
                  <a16:creationId xmlns:a16="http://schemas.microsoft.com/office/drawing/2014/main" id="{8BA145F6-6AF3-01C7-33B0-20D151EE58EE}"/>
                </a:ext>
              </a:extLst>
            </p:cNvPr>
            <p:cNvSpPr/>
            <p:nvPr/>
          </p:nvSpPr>
          <p:spPr>
            <a:xfrm>
              <a:off x="6018036" y="1412468"/>
              <a:ext cx="552066" cy="502446"/>
            </a:xfrm>
            <a:custGeom>
              <a:avLst/>
              <a:gdLst/>
              <a:ahLst/>
              <a:cxnLst/>
              <a:rect l="l" t="t" r="r" b="b"/>
              <a:pathLst>
                <a:path w="9190" h="8364" extrusionOk="0">
                  <a:moveTo>
                    <a:pt x="4587" y="0"/>
                  </a:moveTo>
                  <a:cubicBezTo>
                    <a:pt x="2687" y="0"/>
                    <a:pt x="964" y="1319"/>
                    <a:pt x="518" y="3248"/>
                  </a:cubicBezTo>
                  <a:cubicBezTo>
                    <a:pt x="0" y="5500"/>
                    <a:pt x="1417" y="7742"/>
                    <a:pt x="3670" y="8260"/>
                  </a:cubicBezTo>
                  <a:cubicBezTo>
                    <a:pt x="3979" y="8330"/>
                    <a:pt x="4288" y="8363"/>
                    <a:pt x="4592" y="8363"/>
                  </a:cubicBezTo>
                  <a:cubicBezTo>
                    <a:pt x="6497" y="8363"/>
                    <a:pt x="8225" y="7050"/>
                    <a:pt x="8671" y="5109"/>
                  </a:cubicBezTo>
                  <a:cubicBezTo>
                    <a:pt x="9189" y="2856"/>
                    <a:pt x="7772" y="615"/>
                    <a:pt x="5520" y="107"/>
                  </a:cubicBezTo>
                  <a:cubicBezTo>
                    <a:pt x="5207" y="35"/>
                    <a:pt x="4895" y="0"/>
                    <a:pt x="45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97;p43">
              <a:extLst>
                <a:ext uri="{FF2B5EF4-FFF2-40B4-BE49-F238E27FC236}">
                  <a16:creationId xmlns:a16="http://schemas.microsoft.com/office/drawing/2014/main" id="{FD10731B-3F0C-4895-411D-6C55AC076C29}"/>
                </a:ext>
              </a:extLst>
            </p:cNvPr>
            <p:cNvSpPr/>
            <p:nvPr/>
          </p:nvSpPr>
          <p:spPr>
            <a:xfrm>
              <a:off x="6073303" y="1442384"/>
              <a:ext cx="441533" cy="442194"/>
            </a:xfrm>
            <a:custGeom>
              <a:avLst/>
              <a:gdLst/>
              <a:ahLst/>
              <a:cxnLst/>
              <a:rect l="l" t="t" r="r" b="b"/>
              <a:pathLst>
                <a:path w="7350" h="7361" extrusionOk="0">
                  <a:moveTo>
                    <a:pt x="3680" y="318"/>
                  </a:moveTo>
                  <a:cubicBezTo>
                    <a:pt x="5531" y="318"/>
                    <a:pt x="7032" y="1830"/>
                    <a:pt x="7032" y="3680"/>
                  </a:cubicBezTo>
                  <a:cubicBezTo>
                    <a:pt x="7032" y="5541"/>
                    <a:pt x="5531" y="7043"/>
                    <a:pt x="3680" y="7043"/>
                  </a:cubicBezTo>
                  <a:cubicBezTo>
                    <a:pt x="1819" y="7043"/>
                    <a:pt x="317" y="5541"/>
                    <a:pt x="317" y="3680"/>
                  </a:cubicBezTo>
                  <a:cubicBezTo>
                    <a:pt x="317" y="1830"/>
                    <a:pt x="1819" y="318"/>
                    <a:pt x="3680" y="318"/>
                  </a:cubicBezTo>
                  <a:close/>
                  <a:moveTo>
                    <a:pt x="3680" y="0"/>
                  </a:moveTo>
                  <a:cubicBezTo>
                    <a:pt x="1650" y="0"/>
                    <a:pt x="0" y="1650"/>
                    <a:pt x="0" y="3680"/>
                  </a:cubicBezTo>
                  <a:cubicBezTo>
                    <a:pt x="0" y="5710"/>
                    <a:pt x="1650" y="7360"/>
                    <a:pt x="3680" y="7360"/>
                  </a:cubicBezTo>
                  <a:cubicBezTo>
                    <a:pt x="5700" y="7360"/>
                    <a:pt x="7349" y="5710"/>
                    <a:pt x="7349" y="3680"/>
                  </a:cubicBezTo>
                  <a:cubicBezTo>
                    <a:pt x="7349" y="1650"/>
                    <a:pt x="5700" y="0"/>
                    <a:pt x="3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" name="Google Shape;698;p43">
              <a:extLst>
                <a:ext uri="{FF2B5EF4-FFF2-40B4-BE49-F238E27FC236}">
                  <a16:creationId xmlns:a16="http://schemas.microsoft.com/office/drawing/2014/main" id="{C56D65DC-7362-B043-F6CE-1786A3A68C0C}"/>
                </a:ext>
              </a:extLst>
            </p:cNvPr>
            <p:cNvGrpSpPr/>
            <p:nvPr/>
          </p:nvGrpSpPr>
          <p:grpSpPr>
            <a:xfrm>
              <a:off x="7677239" y="1866736"/>
              <a:ext cx="488570" cy="488510"/>
              <a:chOff x="7677239" y="1866736"/>
              <a:chExt cx="488570" cy="488510"/>
            </a:xfrm>
          </p:grpSpPr>
          <p:sp>
            <p:nvSpPr>
              <p:cNvPr id="657" name="Google Shape;699;p43">
                <a:extLst>
                  <a:ext uri="{FF2B5EF4-FFF2-40B4-BE49-F238E27FC236}">
                    <a16:creationId xmlns:a16="http://schemas.microsoft.com/office/drawing/2014/main" id="{7671292C-246F-A0A6-1496-8CD1DF6AC750}"/>
                  </a:ext>
                </a:extLst>
              </p:cNvPr>
              <p:cNvSpPr/>
              <p:nvPr/>
            </p:nvSpPr>
            <p:spPr>
              <a:xfrm>
                <a:off x="7677239" y="1866736"/>
                <a:ext cx="488570" cy="488510"/>
              </a:xfrm>
              <a:custGeom>
                <a:avLst/>
                <a:gdLst/>
                <a:ahLst/>
                <a:cxnLst/>
                <a:rect l="l" t="t" r="r" b="b"/>
                <a:pathLst>
                  <a:path w="8133" h="8132" extrusionOk="0">
                    <a:moveTo>
                      <a:pt x="4061" y="254"/>
                    </a:moveTo>
                    <a:cubicBezTo>
                      <a:pt x="4103" y="254"/>
                      <a:pt x="4146" y="254"/>
                      <a:pt x="4188" y="264"/>
                    </a:cubicBezTo>
                    <a:cubicBezTo>
                      <a:pt x="4452" y="264"/>
                      <a:pt x="4706" y="307"/>
                      <a:pt x="4960" y="360"/>
                    </a:cubicBezTo>
                    <a:cubicBezTo>
                      <a:pt x="5700" y="539"/>
                      <a:pt x="6356" y="941"/>
                      <a:pt x="6863" y="1491"/>
                    </a:cubicBezTo>
                    <a:cubicBezTo>
                      <a:pt x="6916" y="1554"/>
                      <a:pt x="6979" y="1618"/>
                      <a:pt x="7032" y="1681"/>
                    </a:cubicBezTo>
                    <a:cubicBezTo>
                      <a:pt x="7529" y="2305"/>
                      <a:pt x="7836" y="3088"/>
                      <a:pt x="7868" y="3934"/>
                    </a:cubicBezTo>
                    <a:cubicBezTo>
                      <a:pt x="7868" y="3976"/>
                      <a:pt x="7868" y="4018"/>
                      <a:pt x="7868" y="4061"/>
                    </a:cubicBezTo>
                    <a:cubicBezTo>
                      <a:pt x="7868" y="4103"/>
                      <a:pt x="7868" y="4145"/>
                      <a:pt x="7868" y="4187"/>
                    </a:cubicBezTo>
                    <a:cubicBezTo>
                      <a:pt x="7836" y="5086"/>
                      <a:pt x="7498" y="5900"/>
                      <a:pt x="6958" y="6535"/>
                    </a:cubicBezTo>
                    <a:cubicBezTo>
                      <a:pt x="6905" y="6598"/>
                      <a:pt x="6842" y="6672"/>
                      <a:pt x="6779" y="6725"/>
                    </a:cubicBezTo>
                    <a:cubicBezTo>
                      <a:pt x="6292" y="7233"/>
                      <a:pt x="5658" y="7603"/>
                      <a:pt x="4960" y="7762"/>
                    </a:cubicBezTo>
                    <a:cubicBezTo>
                      <a:pt x="4706" y="7825"/>
                      <a:pt x="4452" y="7867"/>
                      <a:pt x="4188" y="7867"/>
                    </a:cubicBezTo>
                    <a:cubicBezTo>
                      <a:pt x="4146" y="7878"/>
                      <a:pt x="4103" y="7878"/>
                      <a:pt x="4061" y="7878"/>
                    </a:cubicBezTo>
                    <a:cubicBezTo>
                      <a:pt x="4019" y="7878"/>
                      <a:pt x="3976" y="7878"/>
                      <a:pt x="3934" y="7867"/>
                    </a:cubicBezTo>
                    <a:cubicBezTo>
                      <a:pt x="3670" y="7867"/>
                      <a:pt x="3416" y="7825"/>
                      <a:pt x="3162" y="7772"/>
                    </a:cubicBezTo>
                    <a:cubicBezTo>
                      <a:pt x="2464" y="7603"/>
                      <a:pt x="1830" y="7233"/>
                      <a:pt x="1343" y="6725"/>
                    </a:cubicBezTo>
                    <a:cubicBezTo>
                      <a:pt x="1280" y="6662"/>
                      <a:pt x="1216" y="6598"/>
                      <a:pt x="1164" y="6535"/>
                    </a:cubicBezTo>
                    <a:cubicBezTo>
                      <a:pt x="624" y="5900"/>
                      <a:pt x="286" y="5086"/>
                      <a:pt x="254" y="4198"/>
                    </a:cubicBezTo>
                    <a:cubicBezTo>
                      <a:pt x="254" y="4156"/>
                      <a:pt x="254" y="4103"/>
                      <a:pt x="254" y="4061"/>
                    </a:cubicBezTo>
                    <a:cubicBezTo>
                      <a:pt x="254" y="4018"/>
                      <a:pt x="254" y="3976"/>
                      <a:pt x="254" y="3934"/>
                    </a:cubicBezTo>
                    <a:cubicBezTo>
                      <a:pt x="286" y="3088"/>
                      <a:pt x="593" y="2305"/>
                      <a:pt x="1090" y="1692"/>
                    </a:cubicBezTo>
                    <a:cubicBezTo>
                      <a:pt x="1142" y="1618"/>
                      <a:pt x="1195" y="1554"/>
                      <a:pt x="1259" y="1491"/>
                    </a:cubicBezTo>
                    <a:cubicBezTo>
                      <a:pt x="1756" y="941"/>
                      <a:pt x="2422" y="539"/>
                      <a:pt x="3162" y="360"/>
                    </a:cubicBezTo>
                    <a:cubicBezTo>
                      <a:pt x="3416" y="307"/>
                      <a:pt x="3670" y="264"/>
                      <a:pt x="3934" y="264"/>
                    </a:cubicBezTo>
                    <a:cubicBezTo>
                      <a:pt x="3976" y="254"/>
                      <a:pt x="4019" y="254"/>
                      <a:pt x="4061" y="254"/>
                    </a:cubicBezTo>
                    <a:close/>
                    <a:moveTo>
                      <a:pt x="4061" y="0"/>
                    </a:moveTo>
                    <a:cubicBezTo>
                      <a:pt x="2866" y="0"/>
                      <a:pt x="1787" y="518"/>
                      <a:pt x="1047" y="1343"/>
                    </a:cubicBezTo>
                    <a:cubicBezTo>
                      <a:pt x="984" y="1406"/>
                      <a:pt x="931" y="1470"/>
                      <a:pt x="878" y="1544"/>
                    </a:cubicBezTo>
                    <a:cubicBezTo>
                      <a:pt x="328" y="2231"/>
                      <a:pt x="0" y="3109"/>
                      <a:pt x="0" y="4071"/>
                    </a:cubicBezTo>
                    <a:cubicBezTo>
                      <a:pt x="0" y="5023"/>
                      <a:pt x="360" y="5974"/>
                      <a:pt x="952" y="6683"/>
                    </a:cubicBezTo>
                    <a:cubicBezTo>
                      <a:pt x="1005" y="6746"/>
                      <a:pt x="1068" y="6810"/>
                      <a:pt x="1121" y="6873"/>
                    </a:cubicBezTo>
                    <a:cubicBezTo>
                      <a:pt x="1862" y="7645"/>
                      <a:pt x="2908" y="8132"/>
                      <a:pt x="4061" y="8132"/>
                    </a:cubicBezTo>
                    <a:cubicBezTo>
                      <a:pt x="5214" y="8132"/>
                      <a:pt x="6260" y="7645"/>
                      <a:pt x="7001" y="6873"/>
                    </a:cubicBezTo>
                    <a:cubicBezTo>
                      <a:pt x="7064" y="6810"/>
                      <a:pt x="7117" y="6746"/>
                      <a:pt x="7170" y="6683"/>
                    </a:cubicBezTo>
                    <a:cubicBezTo>
                      <a:pt x="7773" y="5974"/>
                      <a:pt x="8132" y="5055"/>
                      <a:pt x="8132" y="4071"/>
                    </a:cubicBezTo>
                    <a:cubicBezTo>
                      <a:pt x="8132" y="3077"/>
                      <a:pt x="7794" y="2231"/>
                      <a:pt x="7244" y="1544"/>
                    </a:cubicBezTo>
                    <a:cubicBezTo>
                      <a:pt x="7191" y="1470"/>
                      <a:pt x="7138" y="1406"/>
                      <a:pt x="7075" y="1343"/>
                    </a:cubicBezTo>
                    <a:cubicBezTo>
                      <a:pt x="6334" y="518"/>
                      <a:pt x="5256" y="0"/>
                      <a:pt x="40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700;p43">
                <a:extLst>
                  <a:ext uri="{FF2B5EF4-FFF2-40B4-BE49-F238E27FC236}">
                    <a16:creationId xmlns:a16="http://schemas.microsoft.com/office/drawing/2014/main" id="{A1D0BCD8-7FC0-051F-1BEF-6F09B675AC51}"/>
                  </a:ext>
                </a:extLst>
              </p:cNvPr>
              <p:cNvSpPr/>
              <p:nvPr/>
            </p:nvSpPr>
            <p:spPr>
              <a:xfrm>
                <a:off x="7793479" y="1866736"/>
                <a:ext cx="255428" cy="48851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8132" extrusionOk="0">
                    <a:moveTo>
                      <a:pt x="2126" y="264"/>
                    </a:moveTo>
                    <a:cubicBezTo>
                      <a:pt x="2168" y="264"/>
                      <a:pt x="2211" y="264"/>
                      <a:pt x="2253" y="275"/>
                    </a:cubicBezTo>
                    <a:cubicBezTo>
                      <a:pt x="2877" y="360"/>
                      <a:pt x="3405" y="1047"/>
                      <a:pt x="3723" y="2062"/>
                    </a:cubicBezTo>
                    <a:cubicBezTo>
                      <a:pt x="3744" y="2147"/>
                      <a:pt x="3765" y="2231"/>
                      <a:pt x="3786" y="2316"/>
                    </a:cubicBezTo>
                    <a:cubicBezTo>
                      <a:pt x="3913" y="2802"/>
                      <a:pt x="3987" y="3352"/>
                      <a:pt x="3998" y="3944"/>
                    </a:cubicBezTo>
                    <a:cubicBezTo>
                      <a:pt x="3998" y="3987"/>
                      <a:pt x="3998" y="4029"/>
                      <a:pt x="3998" y="4071"/>
                    </a:cubicBezTo>
                    <a:cubicBezTo>
                      <a:pt x="3998" y="4113"/>
                      <a:pt x="3998" y="4156"/>
                      <a:pt x="3998" y="4198"/>
                    </a:cubicBezTo>
                    <a:cubicBezTo>
                      <a:pt x="3987" y="4832"/>
                      <a:pt x="3902" y="5435"/>
                      <a:pt x="3754" y="5953"/>
                    </a:cubicBezTo>
                    <a:cubicBezTo>
                      <a:pt x="3733" y="6038"/>
                      <a:pt x="3702" y="6112"/>
                      <a:pt x="3680" y="6197"/>
                    </a:cubicBezTo>
                    <a:cubicBezTo>
                      <a:pt x="3363" y="7138"/>
                      <a:pt x="2845" y="7783"/>
                      <a:pt x="2253" y="7867"/>
                    </a:cubicBezTo>
                    <a:cubicBezTo>
                      <a:pt x="2211" y="7867"/>
                      <a:pt x="2168" y="7878"/>
                      <a:pt x="2126" y="7878"/>
                    </a:cubicBezTo>
                    <a:cubicBezTo>
                      <a:pt x="2084" y="7878"/>
                      <a:pt x="2041" y="7867"/>
                      <a:pt x="1999" y="7867"/>
                    </a:cubicBezTo>
                    <a:cubicBezTo>
                      <a:pt x="1407" y="7783"/>
                      <a:pt x="889" y="7138"/>
                      <a:pt x="572" y="6197"/>
                    </a:cubicBezTo>
                    <a:cubicBezTo>
                      <a:pt x="550" y="6112"/>
                      <a:pt x="519" y="6038"/>
                      <a:pt x="498" y="5953"/>
                    </a:cubicBezTo>
                    <a:cubicBezTo>
                      <a:pt x="349" y="5425"/>
                      <a:pt x="265" y="4832"/>
                      <a:pt x="254" y="4198"/>
                    </a:cubicBezTo>
                    <a:cubicBezTo>
                      <a:pt x="254" y="4156"/>
                      <a:pt x="254" y="4113"/>
                      <a:pt x="254" y="4071"/>
                    </a:cubicBezTo>
                    <a:cubicBezTo>
                      <a:pt x="254" y="4029"/>
                      <a:pt x="254" y="3987"/>
                      <a:pt x="254" y="3944"/>
                    </a:cubicBezTo>
                    <a:cubicBezTo>
                      <a:pt x="265" y="3352"/>
                      <a:pt x="339" y="2802"/>
                      <a:pt x="466" y="2316"/>
                    </a:cubicBezTo>
                    <a:cubicBezTo>
                      <a:pt x="487" y="2231"/>
                      <a:pt x="508" y="2147"/>
                      <a:pt x="540" y="2062"/>
                    </a:cubicBezTo>
                    <a:cubicBezTo>
                      <a:pt x="846" y="1057"/>
                      <a:pt x="1375" y="360"/>
                      <a:pt x="1999" y="275"/>
                    </a:cubicBezTo>
                    <a:cubicBezTo>
                      <a:pt x="2041" y="264"/>
                      <a:pt x="2084" y="264"/>
                      <a:pt x="2126" y="264"/>
                    </a:cubicBezTo>
                    <a:close/>
                    <a:moveTo>
                      <a:pt x="2126" y="0"/>
                    </a:moveTo>
                    <a:cubicBezTo>
                      <a:pt x="1798" y="0"/>
                      <a:pt x="1502" y="127"/>
                      <a:pt x="1227" y="370"/>
                    </a:cubicBezTo>
                    <a:cubicBezTo>
                      <a:pt x="836" y="708"/>
                      <a:pt x="508" y="1269"/>
                      <a:pt x="286" y="1977"/>
                    </a:cubicBezTo>
                    <a:cubicBezTo>
                      <a:pt x="265" y="2062"/>
                      <a:pt x="244" y="2147"/>
                      <a:pt x="223" y="2231"/>
                    </a:cubicBezTo>
                    <a:cubicBezTo>
                      <a:pt x="85" y="2739"/>
                      <a:pt x="11" y="3320"/>
                      <a:pt x="1" y="3934"/>
                    </a:cubicBezTo>
                    <a:cubicBezTo>
                      <a:pt x="1" y="3976"/>
                      <a:pt x="1" y="4029"/>
                      <a:pt x="1" y="4071"/>
                    </a:cubicBezTo>
                    <a:cubicBezTo>
                      <a:pt x="1" y="4113"/>
                      <a:pt x="1" y="4156"/>
                      <a:pt x="1" y="4198"/>
                    </a:cubicBezTo>
                    <a:cubicBezTo>
                      <a:pt x="11" y="4864"/>
                      <a:pt x="96" y="5488"/>
                      <a:pt x="254" y="6027"/>
                    </a:cubicBezTo>
                    <a:cubicBezTo>
                      <a:pt x="275" y="6112"/>
                      <a:pt x="307" y="6197"/>
                      <a:pt x="328" y="6281"/>
                    </a:cubicBezTo>
                    <a:cubicBezTo>
                      <a:pt x="550" y="6926"/>
                      <a:pt x="857" y="7444"/>
                      <a:pt x="1227" y="7772"/>
                    </a:cubicBezTo>
                    <a:cubicBezTo>
                      <a:pt x="1502" y="8005"/>
                      <a:pt x="1798" y="8132"/>
                      <a:pt x="2126" y="8132"/>
                    </a:cubicBezTo>
                    <a:cubicBezTo>
                      <a:pt x="2443" y="8132"/>
                      <a:pt x="2750" y="8005"/>
                      <a:pt x="3025" y="7762"/>
                    </a:cubicBezTo>
                    <a:cubicBezTo>
                      <a:pt x="3395" y="7444"/>
                      <a:pt x="3702" y="6926"/>
                      <a:pt x="3924" y="6281"/>
                    </a:cubicBezTo>
                    <a:cubicBezTo>
                      <a:pt x="3945" y="6197"/>
                      <a:pt x="3976" y="6112"/>
                      <a:pt x="3998" y="6027"/>
                    </a:cubicBezTo>
                    <a:cubicBezTo>
                      <a:pt x="4156" y="5488"/>
                      <a:pt x="4241" y="4864"/>
                      <a:pt x="4251" y="4198"/>
                    </a:cubicBezTo>
                    <a:cubicBezTo>
                      <a:pt x="4251" y="4156"/>
                      <a:pt x="4251" y="4113"/>
                      <a:pt x="4251" y="4071"/>
                    </a:cubicBezTo>
                    <a:cubicBezTo>
                      <a:pt x="4251" y="4029"/>
                      <a:pt x="4251" y="3976"/>
                      <a:pt x="4251" y="3934"/>
                    </a:cubicBezTo>
                    <a:cubicBezTo>
                      <a:pt x="4251" y="3320"/>
                      <a:pt x="4167" y="2739"/>
                      <a:pt x="4029" y="2231"/>
                    </a:cubicBezTo>
                    <a:cubicBezTo>
                      <a:pt x="4008" y="2147"/>
                      <a:pt x="3987" y="2062"/>
                      <a:pt x="3966" y="1977"/>
                    </a:cubicBezTo>
                    <a:cubicBezTo>
                      <a:pt x="3744" y="1269"/>
                      <a:pt x="3416" y="708"/>
                      <a:pt x="3025" y="370"/>
                    </a:cubicBezTo>
                    <a:cubicBezTo>
                      <a:pt x="2750" y="127"/>
                      <a:pt x="2443" y="0"/>
                      <a:pt x="21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701;p43">
                <a:extLst>
                  <a:ext uri="{FF2B5EF4-FFF2-40B4-BE49-F238E27FC236}">
                    <a16:creationId xmlns:a16="http://schemas.microsoft.com/office/drawing/2014/main" id="{CC30B3C2-D232-1A47-BF8E-4145C64F790B}"/>
                  </a:ext>
                </a:extLst>
              </p:cNvPr>
              <p:cNvSpPr/>
              <p:nvPr/>
            </p:nvSpPr>
            <p:spPr>
              <a:xfrm>
                <a:off x="7729982" y="1947353"/>
                <a:ext cx="382422" cy="73769"/>
              </a:xfrm>
              <a:custGeom>
                <a:avLst/>
                <a:gdLst/>
                <a:ahLst/>
                <a:cxnLst/>
                <a:rect l="l" t="t" r="r" b="b"/>
                <a:pathLst>
                  <a:path w="6366" h="1228" extrusionOk="0">
                    <a:moveTo>
                      <a:pt x="169" y="1"/>
                    </a:moveTo>
                    <a:cubicBezTo>
                      <a:pt x="106" y="64"/>
                      <a:pt x="53" y="128"/>
                      <a:pt x="0" y="202"/>
                    </a:cubicBezTo>
                    <a:cubicBezTo>
                      <a:pt x="74" y="255"/>
                      <a:pt x="138" y="297"/>
                      <a:pt x="212" y="339"/>
                    </a:cubicBezTo>
                    <a:cubicBezTo>
                      <a:pt x="550" y="561"/>
                      <a:pt x="899" y="741"/>
                      <a:pt x="1280" y="889"/>
                    </a:cubicBezTo>
                    <a:cubicBezTo>
                      <a:pt x="1364" y="910"/>
                      <a:pt x="1438" y="942"/>
                      <a:pt x="1523" y="963"/>
                    </a:cubicBezTo>
                    <a:cubicBezTo>
                      <a:pt x="2009" y="1122"/>
                      <a:pt x="2527" y="1217"/>
                      <a:pt x="3056" y="1228"/>
                    </a:cubicBezTo>
                    <a:lnTo>
                      <a:pt x="3310" y="1228"/>
                    </a:lnTo>
                    <a:cubicBezTo>
                      <a:pt x="3849" y="1217"/>
                      <a:pt x="4357" y="1122"/>
                      <a:pt x="4843" y="963"/>
                    </a:cubicBezTo>
                    <a:cubicBezTo>
                      <a:pt x="4928" y="942"/>
                      <a:pt x="5012" y="910"/>
                      <a:pt x="5086" y="889"/>
                    </a:cubicBezTo>
                    <a:cubicBezTo>
                      <a:pt x="5467" y="741"/>
                      <a:pt x="5827" y="561"/>
                      <a:pt x="6154" y="339"/>
                    </a:cubicBezTo>
                    <a:cubicBezTo>
                      <a:pt x="6228" y="297"/>
                      <a:pt x="6302" y="244"/>
                      <a:pt x="6366" y="202"/>
                    </a:cubicBezTo>
                    <a:cubicBezTo>
                      <a:pt x="6313" y="128"/>
                      <a:pt x="6260" y="64"/>
                      <a:pt x="6197" y="1"/>
                    </a:cubicBezTo>
                    <a:cubicBezTo>
                      <a:pt x="6133" y="54"/>
                      <a:pt x="6059" y="96"/>
                      <a:pt x="5985" y="149"/>
                    </a:cubicBezTo>
                    <a:cubicBezTo>
                      <a:pt x="5689" y="339"/>
                      <a:pt x="5361" y="509"/>
                      <a:pt x="5023" y="635"/>
                    </a:cubicBezTo>
                    <a:cubicBezTo>
                      <a:pt x="4938" y="667"/>
                      <a:pt x="4854" y="699"/>
                      <a:pt x="4780" y="720"/>
                    </a:cubicBezTo>
                    <a:cubicBezTo>
                      <a:pt x="4314" y="868"/>
                      <a:pt x="3817" y="953"/>
                      <a:pt x="3310" y="963"/>
                    </a:cubicBezTo>
                    <a:cubicBezTo>
                      <a:pt x="3268" y="974"/>
                      <a:pt x="3225" y="974"/>
                      <a:pt x="3183" y="974"/>
                    </a:cubicBezTo>
                    <a:cubicBezTo>
                      <a:pt x="3141" y="974"/>
                      <a:pt x="3098" y="974"/>
                      <a:pt x="3056" y="963"/>
                    </a:cubicBezTo>
                    <a:cubicBezTo>
                      <a:pt x="2549" y="953"/>
                      <a:pt x="2052" y="868"/>
                      <a:pt x="1597" y="720"/>
                    </a:cubicBezTo>
                    <a:cubicBezTo>
                      <a:pt x="1512" y="699"/>
                      <a:pt x="1428" y="667"/>
                      <a:pt x="1354" y="635"/>
                    </a:cubicBezTo>
                    <a:cubicBezTo>
                      <a:pt x="1005" y="509"/>
                      <a:pt x="687" y="339"/>
                      <a:pt x="381" y="149"/>
                    </a:cubicBezTo>
                    <a:cubicBezTo>
                      <a:pt x="307" y="107"/>
                      <a:pt x="243" y="54"/>
                      <a:pt x="1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702;p43">
                <a:extLst>
                  <a:ext uri="{FF2B5EF4-FFF2-40B4-BE49-F238E27FC236}">
                    <a16:creationId xmlns:a16="http://schemas.microsoft.com/office/drawing/2014/main" id="{3B868E07-8CD0-769F-0F18-00C7025CB7D4}"/>
                  </a:ext>
                </a:extLst>
              </p:cNvPr>
              <p:cNvSpPr/>
              <p:nvPr/>
            </p:nvSpPr>
            <p:spPr>
              <a:xfrm>
                <a:off x="7734428" y="2209089"/>
                <a:ext cx="373531" cy="7058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1175" extrusionOk="0">
                    <a:moveTo>
                      <a:pt x="2982" y="1"/>
                    </a:moveTo>
                    <a:cubicBezTo>
                      <a:pt x="2464" y="11"/>
                      <a:pt x="1956" y="106"/>
                      <a:pt x="1481" y="244"/>
                    </a:cubicBezTo>
                    <a:cubicBezTo>
                      <a:pt x="1396" y="275"/>
                      <a:pt x="1322" y="307"/>
                      <a:pt x="1237" y="328"/>
                    </a:cubicBezTo>
                    <a:cubicBezTo>
                      <a:pt x="878" y="466"/>
                      <a:pt x="539" y="635"/>
                      <a:pt x="212" y="836"/>
                    </a:cubicBezTo>
                    <a:cubicBezTo>
                      <a:pt x="138" y="878"/>
                      <a:pt x="74" y="931"/>
                      <a:pt x="0" y="984"/>
                    </a:cubicBezTo>
                    <a:cubicBezTo>
                      <a:pt x="53" y="1047"/>
                      <a:pt x="106" y="1111"/>
                      <a:pt x="169" y="1174"/>
                    </a:cubicBezTo>
                    <a:cubicBezTo>
                      <a:pt x="243" y="1121"/>
                      <a:pt x="317" y="1079"/>
                      <a:pt x="391" y="1026"/>
                    </a:cubicBezTo>
                    <a:cubicBezTo>
                      <a:pt x="677" y="846"/>
                      <a:pt x="994" y="698"/>
                      <a:pt x="1311" y="582"/>
                    </a:cubicBezTo>
                    <a:cubicBezTo>
                      <a:pt x="1396" y="550"/>
                      <a:pt x="1481" y="519"/>
                      <a:pt x="1555" y="498"/>
                    </a:cubicBezTo>
                    <a:cubicBezTo>
                      <a:pt x="2009" y="349"/>
                      <a:pt x="2485" y="275"/>
                      <a:pt x="2982" y="265"/>
                    </a:cubicBezTo>
                    <a:lnTo>
                      <a:pt x="3236" y="265"/>
                    </a:lnTo>
                    <a:cubicBezTo>
                      <a:pt x="3733" y="275"/>
                      <a:pt x="4209" y="360"/>
                      <a:pt x="4663" y="498"/>
                    </a:cubicBezTo>
                    <a:cubicBezTo>
                      <a:pt x="4737" y="519"/>
                      <a:pt x="4822" y="550"/>
                      <a:pt x="4907" y="582"/>
                    </a:cubicBezTo>
                    <a:cubicBezTo>
                      <a:pt x="5224" y="698"/>
                      <a:pt x="5530" y="857"/>
                      <a:pt x="5827" y="1037"/>
                    </a:cubicBezTo>
                    <a:cubicBezTo>
                      <a:pt x="5901" y="1079"/>
                      <a:pt x="5975" y="1121"/>
                      <a:pt x="6049" y="1174"/>
                    </a:cubicBezTo>
                    <a:cubicBezTo>
                      <a:pt x="6112" y="1111"/>
                      <a:pt x="6165" y="1047"/>
                      <a:pt x="6218" y="984"/>
                    </a:cubicBezTo>
                    <a:cubicBezTo>
                      <a:pt x="6144" y="931"/>
                      <a:pt x="6080" y="889"/>
                      <a:pt x="6006" y="836"/>
                    </a:cubicBezTo>
                    <a:cubicBezTo>
                      <a:pt x="5689" y="635"/>
                      <a:pt x="5340" y="466"/>
                      <a:pt x="4981" y="328"/>
                    </a:cubicBezTo>
                    <a:cubicBezTo>
                      <a:pt x="4896" y="307"/>
                      <a:pt x="4822" y="275"/>
                      <a:pt x="4737" y="254"/>
                    </a:cubicBezTo>
                    <a:cubicBezTo>
                      <a:pt x="4262" y="106"/>
                      <a:pt x="3765" y="11"/>
                      <a:pt x="32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703;p43">
                <a:extLst>
                  <a:ext uri="{FF2B5EF4-FFF2-40B4-BE49-F238E27FC236}">
                    <a16:creationId xmlns:a16="http://schemas.microsoft.com/office/drawing/2014/main" id="{CD10DCDB-0B9E-70CE-CF28-1BB1F78D25CD}"/>
                  </a:ext>
                </a:extLst>
              </p:cNvPr>
              <p:cNvSpPr/>
              <p:nvPr/>
            </p:nvSpPr>
            <p:spPr>
              <a:xfrm>
                <a:off x="7684868" y="2103001"/>
                <a:ext cx="472650" cy="15919"/>
              </a:xfrm>
              <a:custGeom>
                <a:avLst/>
                <a:gdLst/>
                <a:ahLst/>
                <a:cxnLst/>
                <a:rect l="l" t="t" r="r" b="b"/>
                <a:pathLst>
                  <a:path w="7868" h="265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7868" y="265"/>
                    </a:lnTo>
                    <a:lnTo>
                      <a:pt x="78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704;p43">
                <a:extLst>
                  <a:ext uri="{FF2B5EF4-FFF2-40B4-BE49-F238E27FC236}">
                    <a16:creationId xmlns:a16="http://schemas.microsoft.com/office/drawing/2014/main" id="{DE35E5DA-4591-D04C-EE47-799EDCFEAECD}"/>
                  </a:ext>
                </a:extLst>
              </p:cNvPr>
              <p:cNvSpPr/>
              <p:nvPr/>
            </p:nvSpPr>
            <p:spPr>
              <a:xfrm>
                <a:off x="7913564" y="1874305"/>
                <a:ext cx="15258" cy="473311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879" extrusionOk="0">
                    <a:moveTo>
                      <a:pt x="0" y="1"/>
                    </a:moveTo>
                    <a:lnTo>
                      <a:pt x="0" y="7879"/>
                    </a:lnTo>
                    <a:lnTo>
                      <a:pt x="254" y="7879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" name="Google Shape;705;p43">
              <a:extLst>
                <a:ext uri="{FF2B5EF4-FFF2-40B4-BE49-F238E27FC236}">
                  <a16:creationId xmlns:a16="http://schemas.microsoft.com/office/drawing/2014/main" id="{709F2D16-9090-0DDF-49B5-DA41CA7D88A3}"/>
                </a:ext>
              </a:extLst>
            </p:cNvPr>
            <p:cNvGrpSpPr/>
            <p:nvPr/>
          </p:nvGrpSpPr>
          <p:grpSpPr>
            <a:xfrm>
              <a:off x="5375200" y="1934017"/>
              <a:ext cx="807434" cy="357071"/>
              <a:chOff x="5375200" y="1934017"/>
              <a:chExt cx="807434" cy="357071"/>
            </a:xfrm>
          </p:grpSpPr>
          <p:sp>
            <p:nvSpPr>
              <p:cNvPr id="646" name="Google Shape;706;p43">
                <a:extLst>
                  <a:ext uri="{FF2B5EF4-FFF2-40B4-BE49-F238E27FC236}">
                    <a16:creationId xmlns:a16="http://schemas.microsoft.com/office/drawing/2014/main" id="{1603382C-52D1-583F-D677-C14578081956}"/>
                  </a:ext>
                </a:extLst>
              </p:cNvPr>
              <p:cNvSpPr/>
              <p:nvPr/>
            </p:nvSpPr>
            <p:spPr>
              <a:xfrm>
                <a:off x="5375200" y="1934017"/>
                <a:ext cx="807434" cy="357071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5944" extrusionOk="0">
                    <a:moveTo>
                      <a:pt x="0" y="1"/>
                    </a:moveTo>
                    <a:lnTo>
                      <a:pt x="0" y="5944"/>
                    </a:lnTo>
                    <a:lnTo>
                      <a:pt x="13440" y="5944"/>
                    </a:lnTo>
                    <a:lnTo>
                      <a:pt x="1344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707;p43">
                <a:extLst>
                  <a:ext uri="{FF2B5EF4-FFF2-40B4-BE49-F238E27FC236}">
                    <a16:creationId xmlns:a16="http://schemas.microsoft.com/office/drawing/2014/main" id="{014D5034-2A3F-E6CE-AFFE-4546EDB9FD48}"/>
                  </a:ext>
                </a:extLst>
              </p:cNvPr>
              <p:cNvSpPr/>
              <p:nvPr/>
            </p:nvSpPr>
            <p:spPr>
              <a:xfrm>
                <a:off x="5438036" y="1995652"/>
                <a:ext cx="233862" cy="234463"/>
              </a:xfrm>
              <a:custGeom>
                <a:avLst/>
                <a:gdLst/>
                <a:ahLst/>
                <a:cxnLst/>
                <a:rect l="l" t="t" r="r" b="b"/>
                <a:pathLst>
                  <a:path w="3893" h="3903" extrusionOk="0">
                    <a:moveTo>
                      <a:pt x="2074" y="561"/>
                    </a:moveTo>
                    <a:cubicBezTo>
                      <a:pt x="2084" y="561"/>
                      <a:pt x="2095" y="561"/>
                      <a:pt x="2105" y="572"/>
                    </a:cubicBezTo>
                    <a:cubicBezTo>
                      <a:pt x="2126" y="572"/>
                      <a:pt x="2148" y="572"/>
                      <a:pt x="2179" y="582"/>
                    </a:cubicBezTo>
                    <a:lnTo>
                      <a:pt x="2222" y="582"/>
                    </a:lnTo>
                    <a:cubicBezTo>
                      <a:pt x="2243" y="593"/>
                      <a:pt x="2253" y="593"/>
                      <a:pt x="2264" y="593"/>
                    </a:cubicBezTo>
                    <a:cubicBezTo>
                      <a:pt x="2274" y="593"/>
                      <a:pt x="2285" y="603"/>
                      <a:pt x="2285" y="603"/>
                    </a:cubicBezTo>
                    <a:cubicBezTo>
                      <a:pt x="2306" y="603"/>
                      <a:pt x="2317" y="614"/>
                      <a:pt x="2338" y="614"/>
                    </a:cubicBezTo>
                    <a:cubicBezTo>
                      <a:pt x="2338" y="614"/>
                      <a:pt x="2348" y="614"/>
                      <a:pt x="2359" y="624"/>
                    </a:cubicBezTo>
                    <a:cubicBezTo>
                      <a:pt x="2380" y="624"/>
                      <a:pt x="2401" y="635"/>
                      <a:pt x="2412" y="635"/>
                    </a:cubicBezTo>
                    <a:lnTo>
                      <a:pt x="2433" y="646"/>
                    </a:lnTo>
                    <a:cubicBezTo>
                      <a:pt x="2444" y="656"/>
                      <a:pt x="2465" y="656"/>
                      <a:pt x="2475" y="667"/>
                    </a:cubicBezTo>
                    <a:cubicBezTo>
                      <a:pt x="2486" y="667"/>
                      <a:pt x="2496" y="677"/>
                      <a:pt x="2507" y="677"/>
                    </a:cubicBezTo>
                    <a:cubicBezTo>
                      <a:pt x="2528" y="677"/>
                      <a:pt x="2539" y="688"/>
                      <a:pt x="2549" y="698"/>
                    </a:cubicBezTo>
                    <a:cubicBezTo>
                      <a:pt x="2560" y="698"/>
                      <a:pt x="2570" y="698"/>
                      <a:pt x="2581" y="709"/>
                    </a:cubicBezTo>
                    <a:cubicBezTo>
                      <a:pt x="2592" y="709"/>
                      <a:pt x="2602" y="720"/>
                      <a:pt x="2613" y="730"/>
                    </a:cubicBezTo>
                    <a:cubicBezTo>
                      <a:pt x="2623" y="730"/>
                      <a:pt x="2634" y="741"/>
                      <a:pt x="2645" y="741"/>
                    </a:cubicBezTo>
                    <a:cubicBezTo>
                      <a:pt x="2655" y="751"/>
                      <a:pt x="2666" y="762"/>
                      <a:pt x="2676" y="762"/>
                    </a:cubicBezTo>
                    <a:cubicBezTo>
                      <a:pt x="2687" y="773"/>
                      <a:pt x="2697" y="783"/>
                      <a:pt x="2719" y="783"/>
                    </a:cubicBezTo>
                    <a:cubicBezTo>
                      <a:pt x="2719" y="794"/>
                      <a:pt x="2729" y="794"/>
                      <a:pt x="2729" y="794"/>
                    </a:cubicBezTo>
                    <a:cubicBezTo>
                      <a:pt x="2750" y="804"/>
                      <a:pt x="2761" y="815"/>
                      <a:pt x="2771" y="825"/>
                    </a:cubicBezTo>
                    <a:cubicBezTo>
                      <a:pt x="2793" y="847"/>
                      <a:pt x="2803" y="857"/>
                      <a:pt x="2824" y="868"/>
                    </a:cubicBezTo>
                    <a:cubicBezTo>
                      <a:pt x="2835" y="878"/>
                      <a:pt x="2856" y="889"/>
                      <a:pt x="2867" y="899"/>
                    </a:cubicBezTo>
                    <a:cubicBezTo>
                      <a:pt x="2877" y="910"/>
                      <a:pt x="2888" y="921"/>
                      <a:pt x="2898" y="931"/>
                    </a:cubicBezTo>
                    <a:cubicBezTo>
                      <a:pt x="2909" y="942"/>
                      <a:pt x="2919" y="952"/>
                      <a:pt x="2919" y="952"/>
                    </a:cubicBezTo>
                    <a:cubicBezTo>
                      <a:pt x="2930" y="963"/>
                      <a:pt x="2941" y="973"/>
                      <a:pt x="2941" y="973"/>
                    </a:cubicBezTo>
                    <a:cubicBezTo>
                      <a:pt x="2972" y="1005"/>
                      <a:pt x="3004" y="1047"/>
                      <a:pt x="3036" y="1079"/>
                    </a:cubicBezTo>
                    <a:cubicBezTo>
                      <a:pt x="3216" y="1312"/>
                      <a:pt x="3332" y="1597"/>
                      <a:pt x="3332" y="1904"/>
                    </a:cubicBezTo>
                    <a:lnTo>
                      <a:pt x="3332" y="1946"/>
                    </a:lnTo>
                    <a:cubicBezTo>
                      <a:pt x="3332" y="2020"/>
                      <a:pt x="3332" y="2094"/>
                      <a:pt x="3321" y="2158"/>
                    </a:cubicBezTo>
                    <a:lnTo>
                      <a:pt x="3321" y="2168"/>
                    </a:lnTo>
                    <a:cubicBezTo>
                      <a:pt x="3216" y="2824"/>
                      <a:pt x="2645" y="3331"/>
                      <a:pt x="1947" y="3331"/>
                    </a:cubicBezTo>
                    <a:cubicBezTo>
                      <a:pt x="1714" y="3331"/>
                      <a:pt x="1492" y="3279"/>
                      <a:pt x="1302" y="3173"/>
                    </a:cubicBezTo>
                    <a:cubicBezTo>
                      <a:pt x="1291" y="3162"/>
                      <a:pt x="1270" y="3162"/>
                      <a:pt x="1259" y="3152"/>
                    </a:cubicBezTo>
                    <a:lnTo>
                      <a:pt x="1196" y="3120"/>
                    </a:lnTo>
                    <a:cubicBezTo>
                      <a:pt x="1154" y="3088"/>
                      <a:pt x="1111" y="3057"/>
                      <a:pt x="1080" y="3025"/>
                    </a:cubicBezTo>
                    <a:cubicBezTo>
                      <a:pt x="1058" y="3004"/>
                      <a:pt x="1037" y="2993"/>
                      <a:pt x="1016" y="2972"/>
                    </a:cubicBezTo>
                    <a:cubicBezTo>
                      <a:pt x="984" y="2951"/>
                      <a:pt x="963" y="2919"/>
                      <a:pt x="931" y="2898"/>
                    </a:cubicBezTo>
                    <a:cubicBezTo>
                      <a:pt x="921" y="2877"/>
                      <a:pt x="910" y="2866"/>
                      <a:pt x="900" y="2856"/>
                    </a:cubicBezTo>
                    <a:cubicBezTo>
                      <a:pt x="879" y="2834"/>
                      <a:pt x="857" y="2813"/>
                      <a:pt x="847" y="2782"/>
                    </a:cubicBezTo>
                    <a:cubicBezTo>
                      <a:pt x="836" y="2771"/>
                      <a:pt x="826" y="2760"/>
                      <a:pt x="815" y="2750"/>
                    </a:cubicBezTo>
                    <a:cubicBezTo>
                      <a:pt x="794" y="2718"/>
                      <a:pt x="783" y="2697"/>
                      <a:pt x="762" y="2665"/>
                    </a:cubicBezTo>
                    <a:cubicBezTo>
                      <a:pt x="752" y="2655"/>
                      <a:pt x="752" y="2644"/>
                      <a:pt x="741" y="2634"/>
                    </a:cubicBezTo>
                    <a:cubicBezTo>
                      <a:pt x="731" y="2623"/>
                      <a:pt x="731" y="2602"/>
                      <a:pt x="720" y="2591"/>
                    </a:cubicBezTo>
                    <a:cubicBezTo>
                      <a:pt x="709" y="2581"/>
                      <a:pt x="709" y="2570"/>
                      <a:pt x="709" y="2560"/>
                    </a:cubicBezTo>
                    <a:cubicBezTo>
                      <a:pt x="699" y="2549"/>
                      <a:pt x="688" y="2528"/>
                      <a:pt x="678" y="2507"/>
                    </a:cubicBezTo>
                    <a:cubicBezTo>
                      <a:pt x="667" y="2496"/>
                      <a:pt x="667" y="2475"/>
                      <a:pt x="657" y="2454"/>
                    </a:cubicBezTo>
                    <a:cubicBezTo>
                      <a:pt x="646" y="2433"/>
                      <a:pt x="635" y="2412"/>
                      <a:pt x="635" y="2390"/>
                    </a:cubicBezTo>
                    <a:cubicBezTo>
                      <a:pt x="625" y="2369"/>
                      <a:pt x="614" y="2348"/>
                      <a:pt x="614" y="2337"/>
                    </a:cubicBezTo>
                    <a:cubicBezTo>
                      <a:pt x="614" y="2327"/>
                      <a:pt x="604" y="2316"/>
                      <a:pt x="604" y="2306"/>
                    </a:cubicBezTo>
                    <a:cubicBezTo>
                      <a:pt x="604" y="2285"/>
                      <a:pt x="604" y="2274"/>
                      <a:pt x="593" y="2253"/>
                    </a:cubicBezTo>
                    <a:cubicBezTo>
                      <a:pt x="593" y="2232"/>
                      <a:pt x="583" y="2211"/>
                      <a:pt x="583" y="2189"/>
                    </a:cubicBezTo>
                    <a:cubicBezTo>
                      <a:pt x="583" y="2179"/>
                      <a:pt x="572" y="2158"/>
                      <a:pt x="572" y="2147"/>
                    </a:cubicBezTo>
                    <a:cubicBezTo>
                      <a:pt x="572" y="2126"/>
                      <a:pt x="572" y="2115"/>
                      <a:pt x="572" y="2094"/>
                    </a:cubicBezTo>
                    <a:cubicBezTo>
                      <a:pt x="561" y="2073"/>
                      <a:pt x="561" y="2052"/>
                      <a:pt x="561" y="2031"/>
                    </a:cubicBezTo>
                    <a:lnTo>
                      <a:pt x="561" y="2020"/>
                    </a:lnTo>
                    <a:cubicBezTo>
                      <a:pt x="561" y="1999"/>
                      <a:pt x="561" y="1978"/>
                      <a:pt x="561" y="1946"/>
                    </a:cubicBezTo>
                    <a:cubicBezTo>
                      <a:pt x="561" y="1185"/>
                      <a:pt x="1185" y="561"/>
                      <a:pt x="1947" y="561"/>
                    </a:cubicBezTo>
                    <a:close/>
                    <a:moveTo>
                      <a:pt x="1947" y="1"/>
                    </a:moveTo>
                    <a:cubicBezTo>
                      <a:pt x="868" y="1"/>
                      <a:pt x="1" y="878"/>
                      <a:pt x="1" y="1946"/>
                    </a:cubicBezTo>
                    <a:cubicBezTo>
                      <a:pt x="1" y="2591"/>
                      <a:pt x="308" y="3162"/>
                      <a:pt x="794" y="3522"/>
                    </a:cubicBezTo>
                    <a:cubicBezTo>
                      <a:pt x="1111" y="3754"/>
                      <a:pt x="1513" y="3902"/>
                      <a:pt x="1947" y="3902"/>
                    </a:cubicBezTo>
                    <a:cubicBezTo>
                      <a:pt x="2951" y="3902"/>
                      <a:pt x="3776" y="3141"/>
                      <a:pt x="3882" y="2168"/>
                    </a:cubicBezTo>
                    <a:cubicBezTo>
                      <a:pt x="3892" y="2105"/>
                      <a:pt x="3892" y="2041"/>
                      <a:pt x="3892" y="1978"/>
                    </a:cubicBezTo>
                    <a:lnTo>
                      <a:pt x="3892" y="1946"/>
                    </a:lnTo>
                    <a:cubicBezTo>
                      <a:pt x="3892" y="1418"/>
                      <a:pt x="3681" y="942"/>
                      <a:pt x="3342" y="593"/>
                    </a:cubicBezTo>
                    <a:lnTo>
                      <a:pt x="3342" y="582"/>
                    </a:lnTo>
                    <a:cubicBezTo>
                      <a:pt x="3300" y="540"/>
                      <a:pt x="3237" y="487"/>
                      <a:pt x="3184" y="434"/>
                    </a:cubicBezTo>
                    <a:cubicBezTo>
                      <a:pt x="3163" y="424"/>
                      <a:pt x="3152" y="413"/>
                      <a:pt x="3131" y="402"/>
                    </a:cubicBezTo>
                    <a:cubicBezTo>
                      <a:pt x="3110" y="381"/>
                      <a:pt x="3089" y="360"/>
                      <a:pt x="3067" y="350"/>
                    </a:cubicBezTo>
                    <a:cubicBezTo>
                      <a:pt x="3046" y="328"/>
                      <a:pt x="3025" y="318"/>
                      <a:pt x="2993" y="307"/>
                    </a:cubicBezTo>
                    <a:cubicBezTo>
                      <a:pt x="2993" y="307"/>
                      <a:pt x="2993" y="297"/>
                      <a:pt x="2993" y="297"/>
                    </a:cubicBezTo>
                    <a:cubicBezTo>
                      <a:pt x="2972" y="286"/>
                      <a:pt x="2951" y="276"/>
                      <a:pt x="2930" y="265"/>
                    </a:cubicBezTo>
                    <a:cubicBezTo>
                      <a:pt x="2919" y="254"/>
                      <a:pt x="2909" y="254"/>
                      <a:pt x="2909" y="244"/>
                    </a:cubicBezTo>
                    <a:cubicBezTo>
                      <a:pt x="2888" y="244"/>
                      <a:pt x="2877" y="233"/>
                      <a:pt x="2867" y="223"/>
                    </a:cubicBezTo>
                    <a:cubicBezTo>
                      <a:pt x="2845" y="212"/>
                      <a:pt x="2835" y="212"/>
                      <a:pt x="2814" y="201"/>
                    </a:cubicBezTo>
                    <a:lnTo>
                      <a:pt x="2782" y="180"/>
                    </a:lnTo>
                    <a:cubicBezTo>
                      <a:pt x="2771" y="180"/>
                      <a:pt x="2750" y="170"/>
                      <a:pt x="2729" y="159"/>
                    </a:cubicBezTo>
                    <a:cubicBezTo>
                      <a:pt x="2719" y="149"/>
                      <a:pt x="2697" y="149"/>
                      <a:pt x="2687" y="138"/>
                    </a:cubicBezTo>
                    <a:cubicBezTo>
                      <a:pt x="2676" y="138"/>
                      <a:pt x="2666" y="127"/>
                      <a:pt x="2655" y="127"/>
                    </a:cubicBezTo>
                    <a:cubicBezTo>
                      <a:pt x="2623" y="117"/>
                      <a:pt x="2602" y="106"/>
                      <a:pt x="2581" y="106"/>
                    </a:cubicBezTo>
                    <a:cubicBezTo>
                      <a:pt x="2549" y="96"/>
                      <a:pt x="2518" y="85"/>
                      <a:pt x="2486" y="75"/>
                    </a:cubicBezTo>
                    <a:cubicBezTo>
                      <a:pt x="2465" y="64"/>
                      <a:pt x="2433" y="53"/>
                      <a:pt x="2401" y="53"/>
                    </a:cubicBezTo>
                    <a:cubicBezTo>
                      <a:pt x="2370" y="43"/>
                      <a:pt x="2348" y="43"/>
                      <a:pt x="2327" y="32"/>
                    </a:cubicBezTo>
                    <a:lnTo>
                      <a:pt x="2317" y="32"/>
                    </a:lnTo>
                    <a:cubicBezTo>
                      <a:pt x="2296" y="32"/>
                      <a:pt x="2264" y="22"/>
                      <a:pt x="2232" y="22"/>
                    </a:cubicBezTo>
                    <a:cubicBezTo>
                      <a:pt x="2222" y="22"/>
                      <a:pt x="2211" y="11"/>
                      <a:pt x="2200" y="11"/>
                    </a:cubicBezTo>
                    <a:lnTo>
                      <a:pt x="2116" y="11"/>
                    </a:lnTo>
                    <a:cubicBezTo>
                      <a:pt x="2095" y="1"/>
                      <a:pt x="2063" y="1"/>
                      <a:pt x="20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708;p43">
                <a:extLst>
                  <a:ext uri="{FF2B5EF4-FFF2-40B4-BE49-F238E27FC236}">
                    <a16:creationId xmlns:a16="http://schemas.microsoft.com/office/drawing/2014/main" id="{F181B2F9-1776-841F-CDB3-1E5A0A173D25}"/>
                  </a:ext>
                </a:extLst>
              </p:cNvPr>
              <p:cNvSpPr/>
              <p:nvPr/>
            </p:nvSpPr>
            <p:spPr>
              <a:xfrm>
                <a:off x="5438036" y="1995652"/>
                <a:ext cx="200822" cy="215420"/>
              </a:xfrm>
              <a:custGeom>
                <a:avLst/>
                <a:gdLst/>
                <a:ahLst/>
                <a:cxnLst/>
                <a:rect l="l" t="t" r="r" b="b"/>
                <a:pathLst>
                  <a:path w="3343" h="3586" extrusionOk="0">
                    <a:moveTo>
                      <a:pt x="1947" y="1"/>
                    </a:moveTo>
                    <a:cubicBezTo>
                      <a:pt x="868" y="1"/>
                      <a:pt x="1" y="878"/>
                      <a:pt x="1" y="1946"/>
                    </a:cubicBezTo>
                    <a:cubicBezTo>
                      <a:pt x="1" y="2591"/>
                      <a:pt x="308" y="3162"/>
                      <a:pt x="794" y="3522"/>
                    </a:cubicBezTo>
                    <a:cubicBezTo>
                      <a:pt x="847" y="3564"/>
                      <a:pt x="910" y="3585"/>
                      <a:pt x="984" y="3585"/>
                    </a:cubicBezTo>
                    <a:cubicBezTo>
                      <a:pt x="1154" y="3585"/>
                      <a:pt x="1280" y="3448"/>
                      <a:pt x="1280" y="3279"/>
                    </a:cubicBezTo>
                    <a:cubicBezTo>
                      <a:pt x="1280" y="3247"/>
                      <a:pt x="1280" y="3215"/>
                      <a:pt x="1270" y="3194"/>
                    </a:cubicBezTo>
                    <a:cubicBezTo>
                      <a:pt x="1270" y="3183"/>
                      <a:pt x="1259" y="3162"/>
                      <a:pt x="1259" y="3152"/>
                    </a:cubicBezTo>
                    <a:cubicBezTo>
                      <a:pt x="1217" y="3131"/>
                      <a:pt x="1175" y="3109"/>
                      <a:pt x="1132" y="3078"/>
                    </a:cubicBezTo>
                    <a:cubicBezTo>
                      <a:pt x="1132" y="3078"/>
                      <a:pt x="1132" y="3078"/>
                      <a:pt x="1122" y="3067"/>
                    </a:cubicBezTo>
                    <a:cubicBezTo>
                      <a:pt x="1090" y="3046"/>
                      <a:pt x="1048" y="3014"/>
                      <a:pt x="1016" y="2983"/>
                    </a:cubicBezTo>
                    <a:cubicBezTo>
                      <a:pt x="984" y="2951"/>
                      <a:pt x="953" y="2919"/>
                      <a:pt x="931" y="2898"/>
                    </a:cubicBezTo>
                    <a:cubicBezTo>
                      <a:pt x="921" y="2887"/>
                      <a:pt x="910" y="2877"/>
                      <a:pt x="900" y="2866"/>
                    </a:cubicBezTo>
                    <a:cubicBezTo>
                      <a:pt x="879" y="2834"/>
                      <a:pt x="857" y="2813"/>
                      <a:pt x="836" y="2782"/>
                    </a:cubicBezTo>
                    <a:cubicBezTo>
                      <a:pt x="826" y="2771"/>
                      <a:pt x="815" y="2760"/>
                      <a:pt x="815" y="2750"/>
                    </a:cubicBezTo>
                    <a:cubicBezTo>
                      <a:pt x="794" y="2729"/>
                      <a:pt x="773" y="2697"/>
                      <a:pt x="752" y="2665"/>
                    </a:cubicBezTo>
                    <a:cubicBezTo>
                      <a:pt x="752" y="2655"/>
                      <a:pt x="741" y="2644"/>
                      <a:pt x="741" y="2634"/>
                    </a:cubicBezTo>
                    <a:cubicBezTo>
                      <a:pt x="731" y="2623"/>
                      <a:pt x="720" y="2612"/>
                      <a:pt x="709" y="2591"/>
                    </a:cubicBezTo>
                    <a:cubicBezTo>
                      <a:pt x="709" y="2581"/>
                      <a:pt x="699" y="2581"/>
                      <a:pt x="699" y="2570"/>
                    </a:cubicBezTo>
                    <a:cubicBezTo>
                      <a:pt x="688" y="2549"/>
                      <a:pt x="678" y="2528"/>
                      <a:pt x="678" y="2507"/>
                    </a:cubicBezTo>
                    <a:cubicBezTo>
                      <a:pt x="667" y="2496"/>
                      <a:pt x="657" y="2475"/>
                      <a:pt x="646" y="2454"/>
                    </a:cubicBezTo>
                    <a:cubicBezTo>
                      <a:pt x="646" y="2433"/>
                      <a:pt x="635" y="2412"/>
                      <a:pt x="625" y="2390"/>
                    </a:cubicBezTo>
                    <a:cubicBezTo>
                      <a:pt x="625" y="2369"/>
                      <a:pt x="614" y="2348"/>
                      <a:pt x="614" y="2337"/>
                    </a:cubicBezTo>
                    <a:cubicBezTo>
                      <a:pt x="604" y="2327"/>
                      <a:pt x="604" y="2316"/>
                      <a:pt x="604" y="2306"/>
                    </a:cubicBezTo>
                    <a:cubicBezTo>
                      <a:pt x="593" y="2285"/>
                      <a:pt x="593" y="2274"/>
                      <a:pt x="593" y="2263"/>
                    </a:cubicBezTo>
                    <a:cubicBezTo>
                      <a:pt x="583" y="2242"/>
                      <a:pt x="583" y="2211"/>
                      <a:pt x="572" y="2189"/>
                    </a:cubicBezTo>
                    <a:cubicBezTo>
                      <a:pt x="572" y="2179"/>
                      <a:pt x="572" y="2158"/>
                      <a:pt x="572" y="2147"/>
                    </a:cubicBezTo>
                    <a:cubicBezTo>
                      <a:pt x="561" y="2126"/>
                      <a:pt x="561" y="2115"/>
                      <a:pt x="561" y="2094"/>
                    </a:cubicBezTo>
                    <a:cubicBezTo>
                      <a:pt x="561" y="2073"/>
                      <a:pt x="561" y="2052"/>
                      <a:pt x="561" y="2031"/>
                    </a:cubicBezTo>
                    <a:lnTo>
                      <a:pt x="561" y="2020"/>
                    </a:lnTo>
                    <a:cubicBezTo>
                      <a:pt x="561" y="1999"/>
                      <a:pt x="551" y="1978"/>
                      <a:pt x="551" y="1946"/>
                    </a:cubicBezTo>
                    <a:cubicBezTo>
                      <a:pt x="551" y="1185"/>
                      <a:pt x="1175" y="561"/>
                      <a:pt x="1947" y="561"/>
                    </a:cubicBezTo>
                    <a:lnTo>
                      <a:pt x="2074" y="561"/>
                    </a:lnTo>
                    <a:cubicBezTo>
                      <a:pt x="2074" y="561"/>
                      <a:pt x="2084" y="572"/>
                      <a:pt x="2095" y="572"/>
                    </a:cubicBezTo>
                    <a:cubicBezTo>
                      <a:pt x="2126" y="572"/>
                      <a:pt x="2148" y="572"/>
                      <a:pt x="2169" y="582"/>
                    </a:cubicBezTo>
                    <a:cubicBezTo>
                      <a:pt x="2190" y="582"/>
                      <a:pt x="2200" y="582"/>
                      <a:pt x="2222" y="593"/>
                    </a:cubicBezTo>
                    <a:lnTo>
                      <a:pt x="2253" y="593"/>
                    </a:lnTo>
                    <a:cubicBezTo>
                      <a:pt x="2264" y="593"/>
                      <a:pt x="2274" y="603"/>
                      <a:pt x="2285" y="603"/>
                    </a:cubicBezTo>
                    <a:cubicBezTo>
                      <a:pt x="2296" y="603"/>
                      <a:pt x="2317" y="614"/>
                      <a:pt x="2327" y="614"/>
                    </a:cubicBezTo>
                    <a:cubicBezTo>
                      <a:pt x="2338" y="614"/>
                      <a:pt x="2348" y="624"/>
                      <a:pt x="2359" y="624"/>
                    </a:cubicBezTo>
                    <a:cubicBezTo>
                      <a:pt x="2370" y="624"/>
                      <a:pt x="2391" y="635"/>
                      <a:pt x="2412" y="635"/>
                    </a:cubicBezTo>
                    <a:lnTo>
                      <a:pt x="2433" y="646"/>
                    </a:lnTo>
                    <a:cubicBezTo>
                      <a:pt x="2444" y="656"/>
                      <a:pt x="2454" y="656"/>
                      <a:pt x="2475" y="667"/>
                    </a:cubicBezTo>
                    <a:lnTo>
                      <a:pt x="2507" y="677"/>
                    </a:lnTo>
                    <a:cubicBezTo>
                      <a:pt x="2518" y="688"/>
                      <a:pt x="2528" y="688"/>
                      <a:pt x="2539" y="698"/>
                    </a:cubicBezTo>
                    <a:cubicBezTo>
                      <a:pt x="2549" y="698"/>
                      <a:pt x="2560" y="709"/>
                      <a:pt x="2570" y="709"/>
                    </a:cubicBezTo>
                    <a:cubicBezTo>
                      <a:pt x="2581" y="720"/>
                      <a:pt x="2592" y="720"/>
                      <a:pt x="2613" y="730"/>
                    </a:cubicBezTo>
                    <a:cubicBezTo>
                      <a:pt x="2623" y="730"/>
                      <a:pt x="2634" y="741"/>
                      <a:pt x="2645" y="741"/>
                    </a:cubicBezTo>
                    <a:cubicBezTo>
                      <a:pt x="2655" y="751"/>
                      <a:pt x="2666" y="762"/>
                      <a:pt x="2676" y="762"/>
                    </a:cubicBezTo>
                    <a:cubicBezTo>
                      <a:pt x="2687" y="773"/>
                      <a:pt x="2697" y="783"/>
                      <a:pt x="2708" y="783"/>
                    </a:cubicBezTo>
                    <a:cubicBezTo>
                      <a:pt x="2719" y="794"/>
                      <a:pt x="2719" y="794"/>
                      <a:pt x="2729" y="804"/>
                    </a:cubicBezTo>
                    <a:cubicBezTo>
                      <a:pt x="2740" y="815"/>
                      <a:pt x="2761" y="825"/>
                      <a:pt x="2771" y="836"/>
                    </a:cubicBezTo>
                    <a:cubicBezTo>
                      <a:pt x="2782" y="847"/>
                      <a:pt x="2803" y="857"/>
                      <a:pt x="2814" y="868"/>
                    </a:cubicBezTo>
                    <a:cubicBezTo>
                      <a:pt x="2835" y="878"/>
                      <a:pt x="2845" y="889"/>
                      <a:pt x="2867" y="910"/>
                    </a:cubicBezTo>
                    <a:cubicBezTo>
                      <a:pt x="2877" y="910"/>
                      <a:pt x="2888" y="921"/>
                      <a:pt x="2898" y="931"/>
                    </a:cubicBezTo>
                    <a:cubicBezTo>
                      <a:pt x="2898" y="942"/>
                      <a:pt x="2909" y="952"/>
                      <a:pt x="2919" y="952"/>
                    </a:cubicBezTo>
                    <a:cubicBezTo>
                      <a:pt x="2919" y="963"/>
                      <a:pt x="2930" y="973"/>
                      <a:pt x="2941" y="973"/>
                    </a:cubicBezTo>
                    <a:cubicBezTo>
                      <a:pt x="2972" y="1016"/>
                      <a:pt x="3004" y="1047"/>
                      <a:pt x="3036" y="1090"/>
                    </a:cubicBezTo>
                    <a:lnTo>
                      <a:pt x="3342" y="582"/>
                    </a:lnTo>
                    <a:cubicBezTo>
                      <a:pt x="3292" y="532"/>
                      <a:pt x="3242" y="491"/>
                      <a:pt x="3182" y="441"/>
                    </a:cubicBezTo>
                    <a:lnTo>
                      <a:pt x="3182" y="441"/>
                    </a:lnTo>
                    <a:cubicBezTo>
                      <a:pt x="3171" y="422"/>
                      <a:pt x="3151" y="412"/>
                      <a:pt x="3131" y="402"/>
                    </a:cubicBezTo>
                    <a:cubicBezTo>
                      <a:pt x="3110" y="381"/>
                      <a:pt x="3089" y="371"/>
                      <a:pt x="3067" y="350"/>
                    </a:cubicBezTo>
                    <a:cubicBezTo>
                      <a:pt x="3046" y="339"/>
                      <a:pt x="3025" y="318"/>
                      <a:pt x="2993" y="307"/>
                    </a:cubicBezTo>
                    <a:cubicBezTo>
                      <a:pt x="2993" y="307"/>
                      <a:pt x="2993" y="297"/>
                      <a:pt x="2993" y="297"/>
                    </a:cubicBezTo>
                    <a:cubicBezTo>
                      <a:pt x="2972" y="286"/>
                      <a:pt x="2951" y="276"/>
                      <a:pt x="2930" y="265"/>
                    </a:cubicBezTo>
                    <a:cubicBezTo>
                      <a:pt x="2919" y="254"/>
                      <a:pt x="2919" y="254"/>
                      <a:pt x="2909" y="244"/>
                    </a:cubicBezTo>
                    <a:cubicBezTo>
                      <a:pt x="2888" y="244"/>
                      <a:pt x="2877" y="233"/>
                      <a:pt x="2867" y="223"/>
                    </a:cubicBezTo>
                    <a:cubicBezTo>
                      <a:pt x="2845" y="212"/>
                      <a:pt x="2835" y="212"/>
                      <a:pt x="2814" y="201"/>
                    </a:cubicBezTo>
                    <a:lnTo>
                      <a:pt x="2782" y="180"/>
                    </a:lnTo>
                    <a:cubicBezTo>
                      <a:pt x="2771" y="180"/>
                      <a:pt x="2750" y="170"/>
                      <a:pt x="2729" y="159"/>
                    </a:cubicBezTo>
                    <a:cubicBezTo>
                      <a:pt x="2719" y="149"/>
                      <a:pt x="2708" y="149"/>
                      <a:pt x="2687" y="138"/>
                    </a:cubicBezTo>
                    <a:cubicBezTo>
                      <a:pt x="2676" y="138"/>
                      <a:pt x="2666" y="127"/>
                      <a:pt x="2655" y="127"/>
                    </a:cubicBezTo>
                    <a:cubicBezTo>
                      <a:pt x="2634" y="117"/>
                      <a:pt x="2602" y="106"/>
                      <a:pt x="2581" y="106"/>
                    </a:cubicBezTo>
                    <a:cubicBezTo>
                      <a:pt x="2549" y="96"/>
                      <a:pt x="2518" y="85"/>
                      <a:pt x="2496" y="75"/>
                    </a:cubicBezTo>
                    <a:lnTo>
                      <a:pt x="2486" y="75"/>
                    </a:lnTo>
                    <a:cubicBezTo>
                      <a:pt x="2465" y="64"/>
                      <a:pt x="2433" y="53"/>
                      <a:pt x="2401" y="53"/>
                    </a:cubicBezTo>
                    <a:cubicBezTo>
                      <a:pt x="2380" y="43"/>
                      <a:pt x="2348" y="43"/>
                      <a:pt x="2327" y="32"/>
                    </a:cubicBezTo>
                    <a:cubicBezTo>
                      <a:pt x="2296" y="32"/>
                      <a:pt x="2264" y="22"/>
                      <a:pt x="2232" y="22"/>
                    </a:cubicBezTo>
                    <a:cubicBezTo>
                      <a:pt x="2222" y="22"/>
                      <a:pt x="2211" y="11"/>
                      <a:pt x="2200" y="11"/>
                    </a:cubicBezTo>
                    <a:lnTo>
                      <a:pt x="2126" y="11"/>
                    </a:lnTo>
                    <a:cubicBezTo>
                      <a:pt x="2095" y="1"/>
                      <a:pt x="2063" y="1"/>
                      <a:pt x="20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709;p43">
                <a:extLst>
                  <a:ext uri="{FF2B5EF4-FFF2-40B4-BE49-F238E27FC236}">
                    <a16:creationId xmlns:a16="http://schemas.microsoft.com/office/drawing/2014/main" id="{7985842B-C64F-0D50-2B60-7ED8D0B978F6}"/>
                  </a:ext>
                </a:extLst>
              </p:cNvPr>
              <p:cNvSpPr/>
              <p:nvPr/>
            </p:nvSpPr>
            <p:spPr>
              <a:xfrm>
                <a:off x="5547969" y="1995652"/>
                <a:ext cx="123930" cy="141230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351" extrusionOk="0">
                    <a:moveTo>
                      <a:pt x="191" y="1"/>
                    </a:moveTo>
                    <a:cubicBezTo>
                      <a:pt x="138" y="22"/>
                      <a:pt x="95" y="64"/>
                      <a:pt x="64" y="106"/>
                    </a:cubicBezTo>
                    <a:cubicBezTo>
                      <a:pt x="21" y="159"/>
                      <a:pt x="0" y="233"/>
                      <a:pt x="11" y="297"/>
                    </a:cubicBezTo>
                    <a:cubicBezTo>
                      <a:pt x="11" y="413"/>
                      <a:pt x="85" y="519"/>
                      <a:pt x="191" y="561"/>
                    </a:cubicBezTo>
                    <a:lnTo>
                      <a:pt x="244" y="561"/>
                    </a:lnTo>
                    <a:cubicBezTo>
                      <a:pt x="254" y="561"/>
                      <a:pt x="265" y="561"/>
                      <a:pt x="265" y="572"/>
                    </a:cubicBezTo>
                    <a:cubicBezTo>
                      <a:pt x="296" y="572"/>
                      <a:pt x="318" y="572"/>
                      <a:pt x="349" y="582"/>
                    </a:cubicBezTo>
                    <a:lnTo>
                      <a:pt x="392" y="582"/>
                    </a:lnTo>
                    <a:cubicBezTo>
                      <a:pt x="402" y="593"/>
                      <a:pt x="413" y="593"/>
                      <a:pt x="434" y="593"/>
                    </a:cubicBezTo>
                    <a:cubicBezTo>
                      <a:pt x="434" y="593"/>
                      <a:pt x="444" y="603"/>
                      <a:pt x="455" y="603"/>
                    </a:cubicBezTo>
                    <a:cubicBezTo>
                      <a:pt x="476" y="603"/>
                      <a:pt x="487" y="614"/>
                      <a:pt x="497" y="614"/>
                    </a:cubicBezTo>
                    <a:cubicBezTo>
                      <a:pt x="508" y="614"/>
                      <a:pt x="518" y="614"/>
                      <a:pt x="529" y="624"/>
                    </a:cubicBezTo>
                    <a:cubicBezTo>
                      <a:pt x="550" y="624"/>
                      <a:pt x="561" y="635"/>
                      <a:pt x="582" y="635"/>
                    </a:cubicBezTo>
                    <a:lnTo>
                      <a:pt x="603" y="646"/>
                    </a:lnTo>
                    <a:cubicBezTo>
                      <a:pt x="614" y="656"/>
                      <a:pt x="624" y="656"/>
                      <a:pt x="645" y="667"/>
                    </a:cubicBezTo>
                    <a:cubicBezTo>
                      <a:pt x="656" y="667"/>
                      <a:pt x="666" y="677"/>
                      <a:pt x="677" y="677"/>
                    </a:cubicBezTo>
                    <a:cubicBezTo>
                      <a:pt x="688" y="677"/>
                      <a:pt x="698" y="688"/>
                      <a:pt x="719" y="698"/>
                    </a:cubicBezTo>
                    <a:cubicBezTo>
                      <a:pt x="730" y="698"/>
                      <a:pt x="730" y="698"/>
                      <a:pt x="740" y="709"/>
                    </a:cubicBezTo>
                    <a:cubicBezTo>
                      <a:pt x="762" y="709"/>
                      <a:pt x="772" y="720"/>
                      <a:pt x="783" y="730"/>
                    </a:cubicBezTo>
                    <a:cubicBezTo>
                      <a:pt x="793" y="730"/>
                      <a:pt x="804" y="741"/>
                      <a:pt x="815" y="741"/>
                    </a:cubicBezTo>
                    <a:cubicBezTo>
                      <a:pt x="825" y="751"/>
                      <a:pt x="836" y="762"/>
                      <a:pt x="846" y="762"/>
                    </a:cubicBezTo>
                    <a:cubicBezTo>
                      <a:pt x="857" y="773"/>
                      <a:pt x="867" y="783"/>
                      <a:pt x="878" y="783"/>
                    </a:cubicBezTo>
                    <a:cubicBezTo>
                      <a:pt x="889" y="794"/>
                      <a:pt x="889" y="794"/>
                      <a:pt x="899" y="794"/>
                    </a:cubicBezTo>
                    <a:cubicBezTo>
                      <a:pt x="910" y="804"/>
                      <a:pt x="931" y="815"/>
                      <a:pt x="941" y="825"/>
                    </a:cubicBezTo>
                    <a:cubicBezTo>
                      <a:pt x="963" y="847"/>
                      <a:pt x="973" y="857"/>
                      <a:pt x="994" y="868"/>
                    </a:cubicBezTo>
                    <a:cubicBezTo>
                      <a:pt x="1005" y="878"/>
                      <a:pt x="1015" y="889"/>
                      <a:pt x="1037" y="899"/>
                    </a:cubicBezTo>
                    <a:cubicBezTo>
                      <a:pt x="1047" y="910"/>
                      <a:pt x="1058" y="921"/>
                      <a:pt x="1068" y="931"/>
                    </a:cubicBezTo>
                    <a:cubicBezTo>
                      <a:pt x="1079" y="942"/>
                      <a:pt x="1079" y="952"/>
                      <a:pt x="1089" y="952"/>
                    </a:cubicBezTo>
                    <a:cubicBezTo>
                      <a:pt x="1100" y="963"/>
                      <a:pt x="1100" y="973"/>
                      <a:pt x="1111" y="973"/>
                    </a:cubicBezTo>
                    <a:cubicBezTo>
                      <a:pt x="1142" y="1005"/>
                      <a:pt x="1174" y="1047"/>
                      <a:pt x="1206" y="1079"/>
                    </a:cubicBezTo>
                    <a:cubicBezTo>
                      <a:pt x="1386" y="1312"/>
                      <a:pt x="1502" y="1597"/>
                      <a:pt x="1502" y="1904"/>
                    </a:cubicBezTo>
                    <a:lnTo>
                      <a:pt x="1502" y="1946"/>
                    </a:lnTo>
                    <a:cubicBezTo>
                      <a:pt x="1502" y="2020"/>
                      <a:pt x="1502" y="2094"/>
                      <a:pt x="1491" y="2158"/>
                    </a:cubicBezTo>
                    <a:cubicBezTo>
                      <a:pt x="1534" y="2274"/>
                      <a:pt x="1639" y="2348"/>
                      <a:pt x="1756" y="2348"/>
                    </a:cubicBezTo>
                    <a:cubicBezTo>
                      <a:pt x="1768" y="2350"/>
                      <a:pt x="1781" y="2351"/>
                      <a:pt x="1793" y="2351"/>
                    </a:cubicBezTo>
                    <a:cubicBezTo>
                      <a:pt x="1851" y="2351"/>
                      <a:pt x="1902" y="2330"/>
                      <a:pt x="1946" y="2295"/>
                    </a:cubicBezTo>
                    <a:cubicBezTo>
                      <a:pt x="1988" y="2263"/>
                      <a:pt x="2031" y="2211"/>
                      <a:pt x="2052" y="2158"/>
                    </a:cubicBezTo>
                    <a:cubicBezTo>
                      <a:pt x="2062" y="2094"/>
                      <a:pt x="2062" y="2031"/>
                      <a:pt x="2062" y="1967"/>
                    </a:cubicBezTo>
                    <a:lnTo>
                      <a:pt x="2062" y="1946"/>
                    </a:lnTo>
                    <a:cubicBezTo>
                      <a:pt x="2062" y="1418"/>
                      <a:pt x="1851" y="942"/>
                      <a:pt x="1512" y="582"/>
                    </a:cubicBezTo>
                    <a:cubicBezTo>
                      <a:pt x="1470" y="540"/>
                      <a:pt x="1407" y="487"/>
                      <a:pt x="1354" y="434"/>
                    </a:cubicBezTo>
                    <a:cubicBezTo>
                      <a:pt x="1333" y="424"/>
                      <a:pt x="1322" y="413"/>
                      <a:pt x="1301" y="402"/>
                    </a:cubicBezTo>
                    <a:cubicBezTo>
                      <a:pt x="1280" y="381"/>
                      <a:pt x="1259" y="360"/>
                      <a:pt x="1237" y="350"/>
                    </a:cubicBezTo>
                    <a:cubicBezTo>
                      <a:pt x="1216" y="328"/>
                      <a:pt x="1195" y="318"/>
                      <a:pt x="1163" y="307"/>
                    </a:cubicBezTo>
                    <a:cubicBezTo>
                      <a:pt x="1163" y="307"/>
                      <a:pt x="1163" y="297"/>
                      <a:pt x="1163" y="297"/>
                    </a:cubicBezTo>
                    <a:cubicBezTo>
                      <a:pt x="1142" y="286"/>
                      <a:pt x="1121" y="276"/>
                      <a:pt x="1100" y="265"/>
                    </a:cubicBezTo>
                    <a:cubicBezTo>
                      <a:pt x="1089" y="254"/>
                      <a:pt x="1079" y="254"/>
                      <a:pt x="1079" y="244"/>
                    </a:cubicBezTo>
                    <a:cubicBezTo>
                      <a:pt x="1058" y="244"/>
                      <a:pt x="1047" y="233"/>
                      <a:pt x="1037" y="223"/>
                    </a:cubicBezTo>
                    <a:cubicBezTo>
                      <a:pt x="1015" y="212"/>
                      <a:pt x="1005" y="212"/>
                      <a:pt x="984" y="201"/>
                    </a:cubicBezTo>
                    <a:lnTo>
                      <a:pt x="952" y="180"/>
                    </a:lnTo>
                    <a:cubicBezTo>
                      <a:pt x="941" y="180"/>
                      <a:pt x="920" y="170"/>
                      <a:pt x="899" y="159"/>
                    </a:cubicBezTo>
                    <a:cubicBezTo>
                      <a:pt x="889" y="149"/>
                      <a:pt x="867" y="149"/>
                      <a:pt x="857" y="138"/>
                    </a:cubicBezTo>
                    <a:cubicBezTo>
                      <a:pt x="846" y="138"/>
                      <a:pt x="836" y="127"/>
                      <a:pt x="825" y="127"/>
                    </a:cubicBezTo>
                    <a:cubicBezTo>
                      <a:pt x="793" y="117"/>
                      <a:pt x="772" y="106"/>
                      <a:pt x="751" y="106"/>
                    </a:cubicBezTo>
                    <a:cubicBezTo>
                      <a:pt x="719" y="96"/>
                      <a:pt x="688" y="85"/>
                      <a:pt x="656" y="75"/>
                    </a:cubicBezTo>
                    <a:cubicBezTo>
                      <a:pt x="635" y="64"/>
                      <a:pt x="603" y="53"/>
                      <a:pt x="571" y="53"/>
                    </a:cubicBezTo>
                    <a:cubicBezTo>
                      <a:pt x="540" y="43"/>
                      <a:pt x="518" y="43"/>
                      <a:pt x="497" y="32"/>
                    </a:cubicBezTo>
                    <a:lnTo>
                      <a:pt x="487" y="32"/>
                    </a:lnTo>
                    <a:cubicBezTo>
                      <a:pt x="466" y="32"/>
                      <a:pt x="434" y="22"/>
                      <a:pt x="402" y="22"/>
                    </a:cubicBezTo>
                    <a:cubicBezTo>
                      <a:pt x="392" y="22"/>
                      <a:pt x="381" y="11"/>
                      <a:pt x="370" y="11"/>
                    </a:cubicBezTo>
                    <a:lnTo>
                      <a:pt x="286" y="11"/>
                    </a:lnTo>
                    <a:cubicBezTo>
                      <a:pt x="265" y="1"/>
                      <a:pt x="233" y="1"/>
                      <a:pt x="2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0" name="Google Shape;710;p43">
                <a:extLst>
                  <a:ext uri="{FF2B5EF4-FFF2-40B4-BE49-F238E27FC236}">
                    <a16:creationId xmlns:a16="http://schemas.microsoft.com/office/drawing/2014/main" id="{38C2F5B0-9B2A-D8FE-D59D-E42B2CBF74A7}"/>
                  </a:ext>
                </a:extLst>
              </p:cNvPr>
              <p:cNvGrpSpPr/>
              <p:nvPr/>
            </p:nvGrpSpPr>
            <p:grpSpPr>
              <a:xfrm>
                <a:off x="5720737" y="2005804"/>
                <a:ext cx="399002" cy="213498"/>
                <a:chOff x="5720737" y="2005804"/>
                <a:chExt cx="399002" cy="213498"/>
              </a:xfrm>
            </p:grpSpPr>
            <p:sp>
              <p:nvSpPr>
                <p:cNvPr id="651" name="Google Shape;711;p43">
                  <a:extLst>
                    <a:ext uri="{FF2B5EF4-FFF2-40B4-BE49-F238E27FC236}">
                      <a16:creationId xmlns:a16="http://schemas.microsoft.com/office/drawing/2014/main" id="{4FCF60B2-C15F-6BB9-F8F7-3FB0AC0732C2}"/>
                    </a:ext>
                  </a:extLst>
                </p:cNvPr>
                <p:cNvSpPr/>
                <p:nvPr/>
              </p:nvSpPr>
              <p:spPr>
                <a:xfrm>
                  <a:off x="5720737" y="2005804"/>
                  <a:ext cx="173489" cy="23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" h="393" extrusionOk="0">
                      <a:moveTo>
                        <a:pt x="1" y="1"/>
                      </a:moveTo>
                      <a:lnTo>
                        <a:pt x="1" y="392"/>
                      </a:lnTo>
                      <a:lnTo>
                        <a:pt x="2887" y="392"/>
                      </a:lnTo>
                      <a:lnTo>
                        <a:pt x="288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712;p43">
                  <a:extLst>
                    <a:ext uri="{FF2B5EF4-FFF2-40B4-BE49-F238E27FC236}">
                      <a16:creationId xmlns:a16="http://schemas.microsoft.com/office/drawing/2014/main" id="{87669E1B-968E-ADAC-80DD-C754BC20A9BE}"/>
                    </a:ext>
                  </a:extLst>
                </p:cNvPr>
                <p:cNvSpPr/>
                <p:nvPr/>
              </p:nvSpPr>
              <p:spPr>
                <a:xfrm>
                  <a:off x="5720737" y="2053441"/>
                  <a:ext cx="399002" cy="23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2" h="393" extrusionOk="0">
                      <a:moveTo>
                        <a:pt x="1" y="1"/>
                      </a:moveTo>
                      <a:lnTo>
                        <a:pt x="1" y="392"/>
                      </a:lnTo>
                      <a:lnTo>
                        <a:pt x="6641" y="392"/>
                      </a:lnTo>
                      <a:lnTo>
                        <a:pt x="664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713;p43">
                  <a:extLst>
                    <a:ext uri="{FF2B5EF4-FFF2-40B4-BE49-F238E27FC236}">
                      <a16:creationId xmlns:a16="http://schemas.microsoft.com/office/drawing/2014/main" id="{B6599EF2-6DF5-73A5-9788-49A0F217D120}"/>
                    </a:ext>
                  </a:extLst>
                </p:cNvPr>
                <p:cNvSpPr/>
                <p:nvPr/>
              </p:nvSpPr>
              <p:spPr>
                <a:xfrm>
                  <a:off x="5720737" y="2101079"/>
                  <a:ext cx="298620" cy="22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1" h="382" extrusionOk="0">
                      <a:moveTo>
                        <a:pt x="1" y="1"/>
                      </a:moveTo>
                      <a:lnTo>
                        <a:pt x="1" y="382"/>
                      </a:lnTo>
                      <a:lnTo>
                        <a:pt x="4970" y="382"/>
                      </a:lnTo>
                      <a:lnTo>
                        <a:pt x="497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714;p43">
                  <a:extLst>
                    <a:ext uri="{FF2B5EF4-FFF2-40B4-BE49-F238E27FC236}">
                      <a16:creationId xmlns:a16="http://schemas.microsoft.com/office/drawing/2014/main" id="{B0CCC351-3F61-B41E-08DE-4552CEC15A83}"/>
                    </a:ext>
                  </a:extLst>
                </p:cNvPr>
                <p:cNvSpPr/>
                <p:nvPr/>
              </p:nvSpPr>
              <p:spPr>
                <a:xfrm>
                  <a:off x="5720737" y="2148116"/>
                  <a:ext cx="355149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12" h="392" extrusionOk="0">
                      <a:moveTo>
                        <a:pt x="1" y="0"/>
                      </a:moveTo>
                      <a:lnTo>
                        <a:pt x="1" y="392"/>
                      </a:lnTo>
                      <a:lnTo>
                        <a:pt x="5912" y="392"/>
                      </a:lnTo>
                      <a:lnTo>
                        <a:pt x="591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715;p43">
                  <a:extLst>
                    <a:ext uri="{FF2B5EF4-FFF2-40B4-BE49-F238E27FC236}">
                      <a16:creationId xmlns:a16="http://schemas.microsoft.com/office/drawing/2014/main" id="{DB7276A5-044F-B4EA-6E35-CAFC505ACD8F}"/>
                    </a:ext>
                  </a:extLst>
                </p:cNvPr>
                <p:cNvSpPr/>
                <p:nvPr/>
              </p:nvSpPr>
              <p:spPr>
                <a:xfrm>
                  <a:off x="5720737" y="2195753"/>
                  <a:ext cx="290991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4" h="392" extrusionOk="0">
                      <a:moveTo>
                        <a:pt x="1" y="0"/>
                      </a:moveTo>
                      <a:lnTo>
                        <a:pt x="1" y="392"/>
                      </a:lnTo>
                      <a:lnTo>
                        <a:pt x="4844" y="392"/>
                      </a:lnTo>
                      <a:lnTo>
                        <a:pt x="484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716;p43">
                  <a:extLst>
                    <a:ext uri="{FF2B5EF4-FFF2-40B4-BE49-F238E27FC236}">
                      <a16:creationId xmlns:a16="http://schemas.microsoft.com/office/drawing/2014/main" id="{F72CF212-8A41-92EF-1902-9E31879BFACE}"/>
                    </a:ext>
                  </a:extLst>
                </p:cNvPr>
                <p:cNvSpPr/>
                <p:nvPr/>
              </p:nvSpPr>
              <p:spPr>
                <a:xfrm>
                  <a:off x="6031973" y="2195753"/>
                  <a:ext cx="87766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" h="392" extrusionOk="0">
                      <a:moveTo>
                        <a:pt x="1" y="0"/>
                      </a:moveTo>
                      <a:lnTo>
                        <a:pt x="1" y="392"/>
                      </a:lnTo>
                      <a:lnTo>
                        <a:pt x="1460" y="392"/>
                      </a:lnTo>
                      <a:lnTo>
                        <a:pt x="146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" name="Google Shape;717;p43">
              <a:extLst>
                <a:ext uri="{FF2B5EF4-FFF2-40B4-BE49-F238E27FC236}">
                  <a16:creationId xmlns:a16="http://schemas.microsoft.com/office/drawing/2014/main" id="{270D9362-2ADE-A374-5DE9-1A72EED86828}"/>
                </a:ext>
              </a:extLst>
            </p:cNvPr>
            <p:cNvGrpSpPr/>
            <p:nvPr/>
          </p:nvGrpSpPr>
          <p:grpSpPr>
            <a:xfrm>
              <a:off x="5375200" y="2328513"/>
              <a:ext cx="807434" cy="357071"/>
              <a:chOff x="5375200" y="2328513"/>
              <a:chExt cx="807434" cy="357071"/>
            </a:xfrm>
          </p:grpSpPr>
          <p:sp>
            <p:nvSpPr>
              <p:cNvPr id="594" name="Google Shape;718;p43">
                <a:extLst>
                  <a:ext uri="{FF2B5EF4-FFF2-40B4-BE49-F238E27FC236}">
                    <a16:creationId xmlns:a16="http://schemas.microsoft.com/office/drawing/2014/main" id="{F1AF490D-5DE1-9A39-05B1-001530CB40DD}"/>
                  </a:ext>
                </a:extLst>
              </p:cNvPr>
              <p:cNvSpPr/>
              <p:nvPr/>
            </p:nvSpPr>
            <p:spPr>
              <a:xfrm>
                <a:off x="5375200" y="2328513"/>
                <a:ext cx="807434" cy="357071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5944" extrusionOk="0">
                    <a:moveTo>
                      <a:pt x="0" y="1"/>
                    </a:moveTo>
                    <a:lnTo>
                      <a:pt x="0" y="5943"/>
                    </a:lnTo>
                    <a:lnTo>
                      <a:pt x="13440" y="5943"/>
                    </a:lnTo>
                    <a:lnTo>
                      <a:pt x="1344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719;p43">
                <a:extLst>
                  <a:ext uri="{FF2B5EF4-FFF2-40B4-BE49-F238E27FC236}">
                    <a16:creationId xmlns:a16="http://schemas.microsoft.com/office/drawing/2014/main" id="{4EB3C0BD-C8D0-D3C9-CA5C-A80541A9EBC5}"/>
                  </a:ext>
                </a:extLst>
              </p:cNvPr>
              <p:cNvSpPr/>
              <p:nvPr/>
            </p:nvSpPr>
            <p:spPr>
              <a:xfrm>
                <a:off x="5432990" y="2390208"/>
                <a:ext cx="243954" cy="234103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3897" extrusionOk="0">
                    <a:moveTo>
                      <a:pt x="2158" y="560"/>
                    </a:moveTo>
                    <a:cubicBezTo>
                      <a:pt x="2919" y="623"/>
                      <a:pt x="3490" y="1300"/>
                      <a:pt x="3416" y="2061"/>
                    </a:cubicBezTo>
                    <a:cubicBezTo>
                      <a:pt x="3416" y="2082"/>
                      <a:pt x="3416" y="2114"/>
                      <a:pt x="3416" y="2135"/>
                    </a:cubicBezTo>
                    <a:lnTo>
                      <a:pt x="3416" y="2146"/>
                    </a:lnTo>
                    <a:cubicBezTo>
                      <a:pt x="3416" y="2146"/>
                      <a:pt x="3416" y="2146"/>
                      <a:pt x="3416" y="2156"/>
                    </a:cubicBezTo>
                    <a:lnTo>
                      <a:pt x="3416" y="2167"/>
                    </a:lnTo>
                    <a:cubicBezTo>
                      <a:pt x="3405" y="2167"/>
                      <a:pt x="3405" y="2178"/>
                      <a:pt x="3405" y="2188"/>
                    </a:cubicBezTo>
                    <a:cubicBezTo>
                      <a:pt x="3405" y="2199"/>
                      <a:pt x="3405" y="2209"/>
                      <a:pt x="3405" y="2220"/>
                    </a:cubicBezTo>
                    <a:cubicBezTo>
                      <a:pt x="3395" y="2241"/>
                      <a:pt x="3395" y="2262"/>
                      <a:pt x="3384" y="2294"/>
                    </a:cubicBezTo>
                    <a:cubicBezTo>
                      <a:pt x="3384" y="2304"/>
                      <a:pt x="3374" y="2326"/>
                      <a:pt x="3374" y="2336"/>
                    </a:cubicBezTo>
                    <a:cubicBezTo>
                      <a:pt x="3363" y="2347"/>
                      <a:pt x="3363" y="2368"/>
                      <a:pt x="3363" y="2378"/>
                    </a:cubicBezTo>
                    <a:cubicBezTo>
                      <a:pt x="3352" y="2378"/>
                      <a:pt x="3352" y="2389"/>
                      <a:pt x="3352" y="2400"/>
                    </a:cubicBezTo>
                    <a:cubicBezTo>
                      <a:pt x="3342" y="2410"/>
                      <a:pt x="3342" y="2431"/>
                      <a:pt x="3331" y="2442"/>
                    </a:cubicBezTo>
                    <a:cubicBezTo>
                      <a:pt x="3331" y="2452"/>
                      <a:pt x="3331" y="2463"/>
                      <a:pt x="3321" y="2474"/>
                    </a:cubicBezTo>
                    <a:cubicBezTo>
                      <a:pt x="3321" y="2484"/>
                      <a:pt x="3310" y="2505"/>
                      <a:pt x="3300" y="2526"/>
                    </a:cubicBezTo>
                    <a:cubicBezTo>
                      <a:pt x="3300" y="2526"/>
                      <a:pt x="3300" y="2537"/>
                      <a:pt x="3289" y="2548"/>
                    </a:cubicBezTo>
                    <a:cubicBezTo>
                      <a:pt x="3289" y="2558"/>
                      <a:pt x="3278" y="2569"/>
                      <a:pt x="3278" y="2579"/>
                    </a:cubicBezTo>
                    <a:cubicBezTo>
                      <a:pt x="3268" y="2600"/>
                      <a:pt x="3257" y="2611"/>
                      <a:pt x="3257" y="2622"/>
                    </a:cubicBezTo>
                    <a:cubicBezTo>
                      <a:pt x="3247" y="2632"/>
                      <a:pt x="3247" y="2643"/>
                      <a:pt x="3236" y="2653"/>
                    </a:cubicBezTo>
                    <a:cubicBezTo>
                      <a:pt x="3226" y="2664"/>
                      <a:pt x="3226" y="2675"/>
                      <a:pt x="3215" y="2685"/>
                    </a:cubicBezTo>
                    <a:cubicBezTo>
                      <a:pt x="3215" y="2696"/>
                      <a:pt x="3204" y="2706"/>
                      <a:pt x="3194" y="2717"/>
                    </a:cubicBezTo>
                    <a:cubicBezTo>
                      <a:pt x="3194" y="2727"/>
                      <a:pt x="3183" y="2738"/>
                      <a:pt x="3173" y="2749"/>
                    </a:cubicBezTo>
                    <a:cubicBezTo>
                      <a:pt x="3173" y="2759"/>
                      <a:pt x="3162" y="2770"/>
                      <a:pt x="3151" y="2780"/>
                    </a:cubicBezTo>
                    <a:lnTo>
                      <a:pt x="3130" y="2812"/>
                    </a:lnTo>
                    <a:cubicBezTo>
                      <a:pt x="3120" y="2812"/>
                      <a:pt x="3120" y="2823"/>
                      <a:pt x="3120" y="2823"/>
                    </a:cubicBezTo>
                    <a:cubicBezTo>
                      <a:pt x="3099" y="2844"/>
                      <a:pt x="3088" y="2854"/>
                      <a:pt x="3077" y="2865"/>
                    </a:cubicBezTo>
                    <a:lnTo>
                      <a:pt x="3035" y="2907"/>
                    </a:lnTo>
                    <a:cubicBezTo>
                      <a:pt x="3025" y="2928"/>
                      <a:pt x="3014" y="2939"/>
                      <a:pt x="2993" y="2949"/>
                    </a:cubicBezTo>
                    <a:cubicBezTo>
                      <a:pt x="2993" y="2960"/>
                      <a:pt x="2982" y="2971"/>
                      <a:pt x="2972" y="2981"/>
                    </a:cubicBezTo>
                    <a:cubicBezTo>
                      <a:pt x="2961" y="2992"/>
                      <a:pt x="2951" y="2992"/>
                      <a:pt x="2940" y="3002"/>
                    </a:cubicBezTo>
                    <a:cubicBezTo>
                      <a:pt x="2940" y="3013"/>
                      <a:pt x="2929" y="3013"/>
                      <a:pt x="2919" y="3023"/>
                    </a:cubicBezTo>
                    <a:cubicBezTo>
                      <a:pt x="2887" y="3055"/>
                      <a:pt x="2845" y="3076"/>
                      <a:pt x="2803" y="3108"/>
                    </a:cubicBezTo>
                    <a:cubicBezTo>
                      <a:pt x="2573" y="3258"/>
                      <a:pt x="2296" y="3342"/>
                      <a:pt x="2008" y="3342"/>
                    </a:cubicBezTo>
                    <a:cubicBezTo>
                      <a:pt x="1991" y="3342"/>
                      <a:pt x="1974" y="3341"/>
                      <a:pt x="1957" y="3341"/>
                    </a:cubicBezTo>
                    <a:cubicBezTo>
                      <a:pt x="1946" y="3341"/>
                      <a:pt x="1935" y="3330"/>
                      <a:pt x="1925" y="3330"/>
                    </a:cubicBezTo>
                    <a:cubicBezTo>
                      <a:pt x="1851" y="3330"/>
                      <a:pt x="1777" y="3320"/>
                      <a:pt x="1703" y="3298"/>
                    </a:cubicBezTo>
                    <a:cubicBezTo>
                      <a:pt x="1047" y="3140"/>
                      <a:pt x="593" y="2526"/>
                      <a:pt x="656" y="1829"/>
                    </a:cubicBezTo>
                    <a:cubicBezTo>
                      <a:pt x="667" y="1596"/>
                      <a:pt x="751" y="1384"/>
                      <a:pt x="867" y="1194"/>
                    </a:cubicBezTo>
                    <a:cubicBezTo>
                      <a:pt x="878" y="1184"/>
                      <a:pt x="878" y="1173"/>
                      <a:pt x="889" y="1162"/>
                    </a:cubicBezTo>
                    <a:lnTo>
                      <a:pt x="899" y="1162"/>
                    </a:lnTo>
                    <a:cubicBezTo>
                      <a:pt x="910" y="1141"/>
                      <a:pt x="920" y="1120"/>
                      <a:pt x="931" y="1099"/>
                    </a:cubicBezTo>
                    <a:cubicBezTo>
                      <a:pt x="963" y="1057"/>
                      <a:pt x="994" y="1025"/>
                      <a:pt x="1037" y="983"/>
                    </a:cubicBezTo>
                    <a:cubicBezTo>
                      <a:pt x="1047" y="972"/>
                      <a:pt x="1068" y="951"/>
                      <a:pt x="1089" y="930"/>
                    </a:cubicBezTo>
                    <a:cubicBezTo>
                      <a:pt x="1121" y="909"/>
                      <a:pt x="1142" y="877"/>
                      <a:pt x="1174" y="856"/>
                    </a:cubicBezTo>
                    <a:lnTo>
                      <a:pt x="1216" y="824"/>
                    </a:lnTo>
                    <a:cubicBezTo>
                      <a:pt x="1238" y="803"/>
                      <a:pt x="1269" y="792"/>
                      <a:pt x="1290" y="771"/>
                    </a:cubicBezTo>
                    <a:cubicBezTo>
                      <a:pt x="1312" y="761"/>
                      <a:pt x="1322" y="761"/>
                      <a:pt x="1333" y="750"/>
                    </a:cubicBezTo>
                    <a:cubicBezTo>
                      <a:pt x="1364" y="729"/>
                      <a:pt x="1386" y="718"/>
                      <a:pt x="1417" y="708"/>
                    </a:cubicBezTo>
                    <a:cubicBezTo>
                      <a:pt x="1428" y="697"/>
                      <a:pt x="1449" y="687"/>
                      <a:pt x="1460" y="687"/>
                    </a:cubicBezTo>
                    <a:lnTo>
                      <a:pt x="1502" y="665"/>
                    </a:lnTo>
                    <a:cubicBezTo>
                      <a:pt x="1512" y="665"/>
                      <a:pt x="1523" y="655"/>
                      <a:pt x="1523" y="655"/>
                    </a:cubicBezTo>
                    <a:cubicBezTo>
                      <a:pt x="1544" y="644"/>
                      <a:pt x="1565" y="644"/>
                      <a:pt x="1586" y="634"/>
                    </a:cubicBezTo>
                    <a:cubicBezTo>
                      <a:pt x="1608" y="623"/>
                      <a:pt x="1618" y="623"/>
                      <a:pt x="1639" y="613"/>
                    </a:cubicBezTo>
                    <a:cubicBezTo>
                      <a:pt x="1661" y="613"/>
                      <a:pt x="1692" y="602"/>
                      <a:pt x="1713" y="602"/>
                    </a:cubicBezTo>
                    <a:cubicBezTo>
                      <a:pt x="1724" y="591"/>
                      <a:pt x="1745" y="591"/>
                      <a:pt x="1766" y="581"/>
                    </a:cubicBezTo>
                    <a:lnTo>
                      <a:pt x="1798" y="581"/>
                    </a:lnTo>
                    <a:cubicBezTo>
                      <a:pt x="1809" y="581"/>
                      <a:pt x="1830" y="570"/>
                      <a:pt x="1840" y="570"/>
                    </a:cubicBezTo>
                    <a:lnTo>
                      <a:pt x="1914" y="560"/>
                    </a:lnTo>
                    <a:close/>
                    <a:moveTo>
                      <a:pt x="2002" y="0"/>
                    </a:moveTo>
                    <a:cubicBezTo>
                      <a:pt x="1438" y="0"/>
                      <a:pt x="913" y="256"/>
                      <a:pt x="561" y="665"/>
                    </a:cubicBezTo>
                    <a:cubicBezTo>
                      <a:pt x="296" y="972"/>
                      <a:pt x="127" y="1353"/>
                      <a:pt x="85" y="1786"/>
                    </a:cubicBezTo>
                    <a:cubicBezTo>
                      <a:pt x="0" y="2780"/>
                      <a:pt x="688" y="3668"/>
                      <a:pt x="1650" y="3859"/>
                    </a:cubicBezTo>
                    <a:cubicBezTo>
                      <a:pt x="1713" y="3869"/>
                      <a:pt x="1777" y="3880"/>
                      <a:pt x="1840" y="3891"/>
                    </a:cubicBezTo>
                    <a:lnTo>
                      <a:pt x="1861" y="3891"/>
                    </a:lnTo>
                    <a:cubicBezTo>
                      <a:pt x="1915" y="3895"/>
                      <a:pt x="1969" y="3897"/>
                      <a:pt x="2022" y="3897"/>
                    </a:cubicBezTo>
                    <a:cubicBezTo>
                      <a:pt x="2490" y="3897"/>
                      <a:pt x="2926" y="3732"/>
                      <a:pt x="3268" y="3457"/>
                    </a:cubicBezTo>
                    <a:cubicBezTo>
                      <a:pt x="3331" y="3404"/>
                      <a:pt x="3384" y="3362"/>
                      <a:pt x="3426" y="3309"/>
                    </a:cubicBezTo>
                    <a:cubicBezTo>
                      <a:pt x="3448" y="3288"/>
                      <a:pt x="3458" y="3277"/>
                      <a:pt x="3479" y="3256"/>
                    </a:cubicBezTo>
                    <a:cubicBezTo>
                      <a:pt x="3500" y="3235"/>
                      <a:pt x="3511" y="3214"/>
                      <a:pt x="3532" y="3193"/>
                    </a:cubicBezTo>
                    <a:cubicBezTo>
                      <a:pt x="3543" y="3172"/>
                      <a:pt x="3564" y="3150"/>
                      <a:pt x="3585" y="3129"/>
                    </a:cubicBezTo>
                    <a:cubicBezTo>
                      <a:pt x="3596" y="3108"/>
                      <a:pt x="3617" y="3087"/>
                      <a:pt x="3627" y="3066"/>
                    </a:cubicBezTo>
                    <a:cubicBezTo>
                      <a:pt x="3638" y="3055"/>
                      <a:pt x="3638" y="3055"/>
                      <a:pt x="3648" y="3045"/>
                    </a:cubicBezTo>
                    <a:cubicBezTo>
                      <a:pt x="3648" y="3034"/>
                      <a:pt x="3659" y="3023"/>
                      <a:pt x="3670" y="3002"/>
                    </a:cubicBezTo>
                    <a:cubicBezTo>
                      <a:pt x="3680" y="2992"/>
                      <a:pt x="3691" y="2971"/>
                      <a:pt x="3701" y="2960"/>
                    </a:cubicBezTo>
                    <a:cubicBezTo>
                      <a:pt x="3701" y="2949"/>
                      <a:pt x="3712" y="2939"/>
                      <a:pt x="3712" y="2928"/>
                    </a:cubicBezTo>
                    <a:cubicBezTo>
                      <a:pt x="3723" y="2918"/>
                      <a:pt x="3733" y="2897"/>
                      <a:pt x="3744" y="2875"/>
                    </a:cubicBezTo>
                    <a:cubicBezTo>
                      <a:pt x="3754" y="2865"/>
                      <a:pt x="3765" y="2854"/>
                      <a:pt x="3765" y="2833"/>
                    </a:cubicBezTo>
                    <a:cubicBezTo>
                      <a:pt x="3775" y="2823"/>
                      <a:pt x="3775" y="2812"/>
                      <a:pt x="3786" y="2801"/>
                    </a:cubicBezTo>
                    <a:cubicBezTo>
                      <a:pt x="3797" y="2780"/>
                      <a:pt x="3807" y="2759"/>
                      <a:pt x="3818" y="2738"/>
                    </a:cubicBezTo>
                    <a:cubicBezTo>
                      <a:pt x="3828" y="2706"/>
                      <a:pt x="3839" y="2675"/>
                      <a:pt x="3849" y="2643"/>
                    </a:cubicBezTo>
                    <a:cubicBezTo>
                      <a:pt x="3871" y="2622"/>
                      <a:pt x="3871" y="2590"/>
                      <a:pt x="3881" y="2558"/>
                    </a:cubicBezTo>
                    <a:cubicBezTo>
                      <a:pt x="3892" y="2537"/>
                      <a:pt x="3902" y="2505"/>
                      <a:pt x="3902" y="2484"/>
                    </a:cubicBezTo>
                    <a:cubicBezTo>
                      <a:pt x="3913" y="2452"/>
                      <a:pt x="3923" y="2421"/>
                      <a:pt x="3923" y="2400"/>
                    </a:cubicBezTo>
                    <a:cubicBezTo>
                      <a:pt x="3934" y="2389"/>
                      <a:pt x="3934" y="2378"/>
                      <a:pt x="3934" y="2368"/>
                    </a:cubicBezTo>
                    <a:cubicBezTo>
                      <a:pt x="3945" y="2336"/>
                      <a:pt x="3945" y="2315"/>
                      <a:pt x="3955" y="2283"/>
                    </a:cubicBezTo>
                    <a:cubicBezTo>
                      <a:pt x="3955" y="2252"/>
                      <a:pt x="3955" y="2220"/>
                      <a:pt x="3966" y="2188"/>
                    </a:cubicBezTo>
                    <a:cubicBezTo>
                      <a:pt x="3966" y="2167"/>
                      <a:pt x="3976" y="2135"/>
                      <a:pt x="3976" y="2114"/>
                    </a:cubicBezTo>
                    <a:cubicBezTo>
                      <a:pt x="4061" y="1046"/>
                      <a:pt x="3268" y="94"/>
                      <a:pt x="2189" y="10"/>
                    </a:cubicBezTo>
                    <a:cubicBezTo>
                      <a:pt x="2127" y="4"/>
                      <a:pt x="2064" y="0"/>
                      <a:pt x="2002" y="0"/>
                    </a:cubicBezTo>
                    <a:close/>
                  </a:path>
                </a:pathLst>
              </a:custGeom>
              <a:solidFill>
                <a:srgbClr val="F61B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720;p43">
                <a:extLst>
                  <a:ext uri="{FF2B5EF4-FFF2-40B4-BE49-F238E27FC236}">
                    <a16:creationId xmlns:a16="http://schemas.microsoft.com/office/drawing/2014/main" id="{F6DB1830-D658-3678-2BFE-7C4275412BAC}"/>
                  </a:ext>
                </a:extLst>
              </p:cNvPr>
              <p:cNvSpPr/>
              <p:nvPr/>
            </p:nvSpPr>
            <p:spPr>
              <a:xfrm>
                <a:off x="5460924" y="2390208"/>
                <a:ext cx="216021" cy="207731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458" extrusionOk="0">
                    <a:moveTo>
                      <a:pt x="1537" y="0"/>
                    </a:moveTo>
                    <a:cubicBezTo>
                      <a:pt x="973" y="0"/>
                      <a:pt x="448" y="256"/>
                      <a:pt x="96" y="665"/>
                    </a:cubicBezTo>
                    <a:cubicBezTo>
                      <a:pt x="53" y="718"/>
                      <a:pt x="22" y="782"/>
                      <a:pt x="11" y="845"/>
                    </a:cubicBezTo>
                    <a:cubicBezTo>
                      <a:pt x="1" y="1014"/>
                      <a:pt x="128" y="1162"/>
                      <a:pt x="297" y="1173"/>
                    </a:cubicBezTo>
                    <a:cubicBezTo>
                      <a:pt x="307" y="1176"/>
                      <a:pt x="317" y="1178"/>
                      <a:pt x="326" y="1178"/>
                    </a:cubicBezTo>
                    <a:cubicBezTo>
                      <a:pt x="344" y="1178"/>
                      <a:pt x="360" y="1173"/>
                      <a:pt x="381" y="1173"/>
                    </a:cubicBezTo>
                    <a:cubicBezTo>
                      <a:pt x="392" y="1162"/>
                      <a:pt x="402" y="1162"/>
                      <a:pt x="424" y="1162"/>
                    </a:cubicBezTo>
                    <a:cubicBezTo>
                      <a:pt x="445" y="1120"/>
                      <a:pt x="476" y="1078"/>
                      <a:pt x="508" y="1046"/>
                    </a:cubicBezTo>
                    <a:cubicBezTo>
                      <a:pt x="508" y="1046"/>
                      <a:pt x="508" y="1035"/>
                      <a:pt x="519" y="1035"/>
                    </a:cubicBezTo>
                    <a:cubicBezTo>
                      <a:pt x="550" y="1004"/>
                      <a:pt x="582" y="961"/>
                      <a:pt x="614" y="930"/>
                    </a:cubicBezTo>
                    <a:cubicBezTo>
                      <a:pt x="646" y="898"/>
                      <a:pt x="677" y="877"/>
                      <a:pt x="709" y="856"/>
                    </a:cubicBezTo>
                    <a:lnTo>
                      <a:pt x="741" y="824"/>
                    </a:lnTo>
                    <a:cubicBezTo>
                      <a:pt x="773" y="803"/>
                      <a:pt x="794" y="792"/>
                      <a:pt x="825" y="771"/>
                    </a:cubicBezTo>
                    <a:cubicBezTo>
                      <a:pt x="836" y="761"/>
                      <a:pt x="847" y="761"/>
                      <a:pt x="857" y="750"/>
                    </a:cubicBezTo>
                    <a:cubicBezTo>
                      <a:pt x="889" y="729"/>
                      <a:pt x="921" y="718"/>
                      <a:pt x="952" y="697"/>
                    </a:cubicBezTo>
                    <a:cubicBezTo>
                      <a:pt x="963" y="697"/>
                      <a:pt x="973" y="687"/>
                      <a:pt x="984" y="687"/>
                    </a:cubicBezTo>
                    <a:lnTo>
                      <a:pt x="1026" y="665"/>
                    </a:lnTo>
                    <a:cubicBezTo>
                      <a:pt x="1037" y="665"/>
                      <a:pt x="1047" y="655"/>
                      <a:pt x="1058" y="655"/>
                    </a:cubicBezTo>
                    <a:cubicBezTo>
                      <a:pt x="1079" y="644"/>
                      <a:pt x="1090" y="634"/>
                      <a:pt x="1111" y="634"/>
                    </a:cubicBezTo>
                    <a:cubicBezTo>
                      <a:pt x="1132" y="623"/>
                      <a:pt x="1153" y="623"/>
                      <a:pt x="1174" y="613"/>
                    </a:cubicBezTo>
                    <a:cubicBezTo>
                      <a:pt x="1196" y="602"/>
                      <a:pt x="1217" y="602"/>
                      <a:pt x="1238" y="591"/>
                    </a:cubicBezTo>
                    <a:cubicBezTo>
                      <a:pt x="1259" y="591"/>
                      <a:pt x="1280" y="591"/>
                      <a:pt x="1291" y="581"/>
                    </a:cubicBezTo>
                    <a:lnTo>
                      <a:pt x="1322" y="581"/>
                    </a:lnTo>
                    <a:cubicBezTo>
                      <a:pt x="1344" y="570"/>
                      <a:pt x="1354" y="570"/>
                      <a:pt x="1375" y="570"/>
                    </a:cubicBezTo>
                    <a:lnTo>
                      <a:pt x="1439" y="560"/>
                    </a:lnTo>
                    <a:lnTo>
                      <a:pt x="1682" y="560"/>
                    </a:lnTo>
                    <a:cubicBezTo>
                      <a:pt x="2443" y="623"/>
                      <a:pt x="3014" y="1300"/>
                      <a:pt x="2951" y="2061"/>
                    </a:cubicBezTo>
                    <a:cubicBezTo>
                      <a:pt x="2951" y="2082"/>
                      <a:pt x="2940" y="2104"/>
                      <a:pt x="2940" y="2135"/>
                    </a:cubicBezTo>
                    <a:cubicBezTo>
                      <a:pt x="2940" y="2135"/>
                      <a:pt x="2940" y="2146"/>
                      <a:pt x="2940" y="2146"/>
                    </a:cubicBezTo>
                    <a:lnTo>
                      <a:pt x="2940" y="2156"/>
                    </a:lnTo>
                    <a:cubicBezTo>
                      <a:pt x="2940" y="2167"/>
                      <a:pt x="2940" y="2178"/>
                      <a:pt x="2930" y="2188"/>
                    </a:cubicBezTo>
                    <a:cubicBezTo>
                      <a:pt x="2930" y="2199"/>
                      <a:pt x="2930" y="2209"/>
                      <a:pt x="2930" y="2220"/>
                    </a:cubicBezTo>
                    <a:cubicBezTo>
                      <a:pt x="2919" y="2241"/>
                      <a:pt x="2919" y="2262"/>
                      <a:pt x="2909" y="2294"/>
                    </a:cubicBezTo>
                    <a:cubicBezTo>
                      <a:pt x="2909" y="2304"/>
                      <a:pt x="2909" y="2326"/>
                      <a:pt x="2898" y="2336"/>
                    </a:cubicBezTo>
                    <a:cubicBezTo>
                      <a:pt x="2898" y="2347"/>
                      <a:pt x="2898" y="2357"/>
                      <a:pt x="2887" y="2378"/>
                    </a:cubicBezTo>
                    <a:cubicBezTo>
                      <a:pt x="2887" y="2378"/>
                      <a:pt x="2887" y="2389"/>
                      <a:pt x="2877" y="2400"/>
                    </a:cubicBezTo>
                    <a:cubicBezTo>
                      <a:pt x="2877" y="2410"/>
                      <a:pt x="2866" y="2431"/>
                      <a:pt x="2866" y="2442"/>
                    </a:cubicBezTo>
                    <a:cubicBezTo>
                      <a:pt x="2866" y="2452"/>
                      <a:pt x="2856" y="2463"/>
                      <a:pt x="2856" y="2474"/>
                    </a:cubicBezTo>
                    <a:cubicBezTo>
                      <a:pt x="2845" y="2484"/>
                      <a:pt x="2835" y="2505"/>
                      <a:pt x="2835" y="2526"/>
                    </a:cubicBezTo>
                    <a:cubicBezTo>
                      <a:pt x="2824" y="2526"/>
                      <a:pt x="2824" y="2537"/>
                      <a:pt x="2824" y="2537"/>
                    </a:cubicBezTo>
                    <a:cubicBezTo>
                      <a:pt x="2813" y="2558"/>
                      <a:pt x="2813" y="2569"/>
                      <a:pt x="2803" y="2579"/>
                    </a:cubicBezTo>
                    <a:cubicBezTo>
                      <a:pt x="2792" y="2590"/>
                      <a:pt x="2792" y="2611"/>
                      <a:pt x="2782" y="2622"/>
                    </a:cubicBezTo>
                    <a:cubicBezTo>
                      <a:pt x="2782" y="2632"/>
                      <a:pt x="2771" y="2643"/>
                      <a:pt x="2761" y="2653"/>
                    </a:cubicBezTo>
                    <a:cubicBezTo>
                      <a:pt x="2761" y="2664"/>
                      <a:pt x="2750" y="2675"/>
                      <a:pt x="2750" y="2685"/>
                    </a:cubicBezTo>
                    <a:cubicBezTo>
                      <a:pt x="2739" y="2696"/>
                      <a:pt x="2729" y="2706"/>
                      <a:pt x="2729" y="2717"/>
                    </a:cubicBezTo>
                    <a:cubicBezTo>
                      <a:pt x="2718" y="2727"/>
                      <a:pt x="2718" y="2738"/>
                      <a:pt x="2708" y="2749"/>
                    </a:cubicBezTo>
                    <a:cubicBezTo>
                      <a:pt x="2697" y="2759"/>
                      <a:pt x="2686" y="2770"/>
                      <a:pt x="2676" y="2780"/>
                    </a:cubicBezTo>
                    <a:lnTo>
                      <a:pt x="2655" y="2812"/>
                    </a:lnTo>
                    <a:cubicBezTo>
                      <a:pt x="2655" y="2812"/>
                      <a:pt x="2644" y="2823"/>
                      <a:pt x="2644" y="2823"/>
                    </a:cubicBezTo>
                    <a:cubicBezTo>
                      <a:pt x="2634" y="2844"/>
                      <a:pt x="2623" y="2854"/>
                      <a:pt x="2612" y="2865"/>
                    </a:cubicBezTo>
                    <a:lnTo>
                      <a:pt x="2570" y="2907"/>
                    </a:lnTo>
                    <a:cubicBezTo>
                      <a:pt x="2560" y="2928"/>
                      <a:pt x="2538" y="2939"/>
                      <a:pt x="2528" y="2949"/>
                    </a:cubicBezTo>
                    <a:cubicBezTo>
                      <a:pt x="2517" y="2960"/>
                      <a:pt x="2507" y="2971"/>
                      <a:pt x="2496" y="2981"/>
                    </a:cubicBezTo>
                    <a:cubicBezTo>
                      <a:pt x="2486" y="2992"/>
                      <a:pt x="2486" y="2992"/>
                      <a:pt x="2475" y="3002"/>
                    </a:cubicBezTo>
                    <a:cubicBezTo>
                      <a:pt x="2464" y="3002"/>
                      <a:pt x="2454" y="3013"/>
                      <a:pt x="2454" y="3023"/>
                    </a:cubicBezTo>
                    <a:cubicBezTo>
                      <a:pt x="2412" y="3055"/>
                      <a:pt x="2369" y="3076"/>
                      <a:pt x="2338" y="3108"/>
                    </a:cubicBezTo>
                    <a:lnTo>
                      <a:pt x="2803" y="3457"/>
                    </a:lnTo>
                    <a:cubicBezTo>
                      <a:pt x="2856" y="3404"/>
                      <a:pt x="2919" y="3362"/>
                      <a:pt x="2961" y="3309"/>
                    </a:cubicBezTo>
                    <a:cubicBezTo>
                      <a:pt x="2983" y="3288"/>
                      <a:pt x="2993" y="3277"/>
                      <a:pt x="3014" y="3256"/>
                    </a:cubicBezTo>
                    <a:cubicBezTo>
                      <a:pt x="3025" y="3235"/>
                      <a:pt x="3046" y="3214"/>
                      <a:pt x="3067" y="3193"/>
                    </a:cubicBezTo>
                    <a:cubicBezTo>
                      <a:pt x="3078" y="3172"/>
                      <a:pt x="3099" y="3150"/>
                      <a:pt x="3120" y="3129"/>
                    </a:cubicBezTo>
                    <a:cubicBezTo>
                      <a:pt x="3120" y="3129"/>
                      <a:pt x="3120" y="3129"/>
                      <a:pt x="3120" y="3119"/>
                    </a:cubicBezTo>
                    <a:cubicBezTo>
                      <a:pt x="3131" y="3108"/>
                      <a:pt x="3152" y="3087"/>
                      <a:pt x="3162" y="3066"/>
                    </a:cubicBezTo>
                    <a:cubicBezTo>
                      <a:pt x="3173" y="3055"/>
                      <a:pt x="3173" y="3055"/>
                      <a:pt x="3183" y="3045"/>
                    </a:cubicBezTo>
                    <a:cubicBezTo>
                      <a:pt x="3183" y="3034"/>
                      <a:pt x="3194" y="3013"/>
                      <a:pt x="3205" y="3002"/>
                    </a:cubicBezTo>
                    <a:cubicBezTo>
                      <a:pt x="3215" y="2992"/>
                      <a:pt x="3226" y="2971"/>
                      <a:pt x="3236" y="2960"/>
                    </a:cubicBezTo>
                    <a:cubicBezTo>
                      <a:pt x="3236" y="2949"/>
                      <a:pt x="3247" y="2939"/>
                      <a:pt x="3247" y="2928"/>
                    </a:cubicBezTo>
                    <a:cubicBezTo>
                      <a:pt x="3258" y="2907"/>
                      <a:pt x="3268" y="2897"/>
                      <a:pt x="3279" y="2875"/>
                    </a:cubicBezTo>
                    <a:cubicBezTo>
                      <a:pt x="3289" y="2865"/>
                      <a:pt x="3300" y="2854"/>
                      <a:pt x="3300" y="2833"/>
                    </a:cubicBezTo>
                    <a:cubicBezTo>
                      <a:pt x="3310" y="2823"/>
                      <a:pt x="3310" y="2812"/>
                      <a:pt x="3321" y="2801"/>
                    </a:cubicBezTo>
                    <a:cubicBezTo>
                      <a:pt x="3332" y="2780"/>
                      <a:pt x="3342" y="2759"/>
                      <a:pt x="3353" y="2727"/>
                    </a:cubicBezTo>
                    <a:cubicBezTo>
                      <a:pt x="3363" y="2706"/>
                      <a:pt x="3374" y="2675"/>
                      <a:pt x="3384" y="2643"/>
                    </a:cubicBezTo>
                    <a:cubicBezTo>
                      <a:pt x="3395" y="2622"/>
                      <a:pt x="3406" y="2590"/>
                      <a:pt x="3416" y="2558"/>
                    </a:cubicBezTo>
                    <a:cubicBezTo>
                      <a:pt x="3427" y="2537"/>
                      <a:pt x="3437" y="2505"/>
                      <a:pt x="3437" y="2484"/>
                    </a:cubicBezTo>
                    <a:cubicBezTo>
                      <a:pt x="3448" y="2452"/>
                      <a:pt x="3458" y="2421"/>
                      <a:pt x="3458" y="2400"/>
                    </a:cubicBezTo>
                    <a:cubicBezTo>
                      <a:pt x="3469" y="2389"/>
                      <a:pt x="3469" y="2378"/>
                      <a:pt x="3469" y="2368"/>
                    </a:cubicBezTo>
                    <a:lnTo>
                      <a:pt x="3469" y="2357"/>
                    </a:lnTo>
                    <a:cubicBezTo>
                      <a:pt x="3480" y="2336"/>
                      <a:pt x="3480" y="2315"/>
                      <a:pt x="3490" y="2283"/>
                    </a:cubicBezTo>
                    <a:cubicBezTo>
                      <a:pt x="3490" y="2252"/>
                      <a:pt x="3490" y="2220"/>
                      <a:pt x="3501" y="2188"/>
                    </a:cubicBezTo>
                    <a:cubicBezTo>
                      <a:pt x="3501" y="2167"/>
                      <a:pt x="3501" y="2135"/>
                      <a:pt x="3511" y="2114"/>
                    </a:cubicBezTo>
                    <a:cubicBezTo>
                      <a:pt x="3596" y="1046"/>
                      <a:pt x="2803" y="94"/>
                      <a:pt x="1724" y="10"/>
                    </a:cubicBezTo>
                    <a:cubicBezTo>
                      <a:pt x="1662" y="4"/>
                      <a:pt x="1599" y="0"/>
                      <a:pt x="15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721;p43">
                <a:extLst>
                  <a:ext uri="{FF2B5EF4-FFF2-40B4-BE49-F238E27FC236}">
                    <a16:creationId xmlns:a16="http://schemas.microsoft.com/office/drawing/2014/main" id="{DB5D419E-97DA-60DE-0DAC-F10579EF2A02}"/>
                  </a:ext>
                </a:extLst>
              </p:cNvPr>
              <p:cNvSpPr/>
              <p:nvPr/>
            </p:nvSpPr>
            <p:spPr>
              <a:xfrm>
                <a:off x="5521897" y="2508911"/>
                <a:ext cx="149340" cy="115399"/>
              </a:xfrm>
              <a:custGeom>
                <a:avLst/>
                <a:gdLst/>
                <a:ahLst/>
                <a:cxnLst/>
                <a:rect l="l" t="t" r="r" b="b"/>
                <a:pathLst>
                  <a:path w="2486" h="1921" extrusionOk="0">
                    <a:moveTo>
                      <a:pt x="2211" y="1"/>
                    </a:moveTo>
                    <a:cubicBezTo>
                      <a:pt x="2084" y="1"/>
                      <a:pt x="1978" y="64"/>
                      <a:pt x="1925" y="170"/>
                    </a:cubicBezTo>
                    <a:cubicBezTo>
                      <a:pt x="1925" y="170"/>
                      <a:pt x="1925" y="170"/>
                      <a:pt x="1925" y="180"/>
                    </a:cubicBezTo>
                    <a:lnTo>
                      <a:pt x="1925" y="191"/>
                    </a:lnTo>
                    <a:cubicBezTo>
                      <a:pt x="1925" y="202"/>
                      <a:pt x="1925" y="202"/>
                      <a:pt x="1925" y="212"/>
                    </a:cubicBezTo>
                    <a:cubicBezTo>
                      <a:pt x="1915" y="223"/>
                      <a:pt x="1915" y="233"/>
                      <a:pt x="1915" y="244"/>
                    </a:cubicBezTo>
                    <a:cubicBezTo>
                      <a:pt x="1915" y="265"/>
                      <a:pt x="1904" y="297"/>
                      <a:pt x="1904" y="318"/>
                    </a:cubicBezTo>
                    <a:cubicBezTo>
                      <a:pt x="1894" y="328"/>
                      <a:pt x="1894" y="350"/>
                      <a:pt x="1883" y="360"/>
                    </a:cubicBezTo>
                    <a:cubicBezTo>
                      <a:pt x="1883" y="371"/>
                      <a:pt x="1883" y="392"/>
                      <a:pt x="1872" y="402"/>
                    </a:cubicBezTo>
                    <a:cubicBezTo>
                      <a:pt x="1872" y="413"/>
                      <a:pt x="1872" y="413"/>
                      <a:pt x="1862" y="424"/>
                    </a:cubicBezTo>
                    <a:cubicBezTo>
                      <a:pt x="1862" y="445"/>
                      <a:pt x="1851" y="455"/>
                      <a:pt x="1851" y="466"/>
                    </a:cubicBezTo>
                    <a:cubicBezTo>
                      <a:pt x="1851" y="476"/>
                      <a:pt x="1841" y="487"/>
                      <a:pt x="1841" y="498"/>
                    </a:cubicBezTo>
                    <a:cubicBezTo>
                      <a:pt x="1830" y="519"/>
                      <a:pt x="1820" y="529"/>
                      <a:pt x="1820" y="550"/>
                    </a:cubicBezTo>
                    <a:cubicBezTo>
                      <a:pt x="1809" y="550"/>
                      <a:pt x="1809" y="561"/>
                      <a:pt x="1809" y="572"/>
                    </a:cubicBezTo>
                    <a:cubicBezTo>
                      <a:pt x="1798" y="582"/>
                      <a:pt x="1798" y="593"/>
                      <a:pt x="1788" y="614"/>
                    </a:cubicBezTo>
                    <a:cubicBezTo>
                      <a:pt x="1788" y="624"/>
                      <a:pt x="1777" y="635"/>
                      <a:pt x="1767" y="646"/>
                    </a:cubicBezTo>
                    <a:cubicBezTo>
                      <a:pt x="1767" y="656"/>
                      <a:pt x="1756" y="667"/>
                      <a:pt x="1746" y="677"/>
                    </a:cubicBezTo>
                    <a:cubicBezTo>
                      <a:pt x="1746" y="688"/>
                      <a:pt x="1735" y="699"/>
                      <a:pt x="1735" y="709"/>
                    </a:cubicBezTo>
                    <a:cubicBezTo>
                      <a:pt x="1724" y="720"/>
                      <a:pt x="1714" y="730"/>
                      <a:pt x="1714" y="741"/>
                    </a:cubicBezTo>
                    <a:cubicBezTo>
                      <a:pt x="1703" y="751"/>
                      <a:pt x="1703" y="762"/>
                      <a:pt x="1693" y="773"/>
                    </a:cubicBezTo>
                    <a:cubicBezTo>
                      <a:pt x="1682" y="783"/>
                      <a:pt x="1671" y="794"/>
                      <a:pt x="1671" y="804"/>
                    </a:cubicBezTo>
                    <a:lnTo>
                      <a:pt x="1640" y="836"/>
                    </a:lnTo>
                    <a:cubicBezTo>
                      <a:pt x="1640" y="836"/>
                      <a:pt x="1640" y="847"/>
                      <a:pt x="1629" y="847"/>
                    </a:cubicBezTo>
                    <a:cubicBezTo>
                      <a:pt x="1619" y="868"/>
                      <a:pt x="1608" y="878"/>
                      <a:pt x="1597" y="889"/>
                    </a:cubicBezTo>
                    <a:lnTo>
                      <a:pt x="1555" y="942"/>
                    </a:lnTo>
                    <a:cubicBezTo>
                      <a:pt x="1545" y="952"/>
                      <a:pt x="1523" y="963"/>
                      <a:pt x="1513" y="973"/>
                    </a:cubicBezTo>
                    <a:cubicBezTo>
                      <a:pt x="1502" y="984"/>
                      <a:pt x="1492" y="995"/>
                      <a:pt x="1481" y="1005"/>
                    </a:cubicBezTo>
                    <a:cubicBezTo>
                      <a:pt x="1471" y="1016"/>
                      <a:pt x="1471" y="1026"/>
                      <a:pt x="1460" y="1026"/>
                    </a:cubicBezTo>
                    <a:cubicBezTo>
                      <a:pt x="1449" y="1037"/>
                      <a:pt x="1449" y="1037"/>
                      <a:pt x="1439" y="1047"/>
                    </a:cubicBezTo>
                    <a:cubicBezTo>
                      <a:pt x="1397" y="1079"/>
                      <a:pt x="1365" y="1111"/>
                      <a:pt x="1323" y="1132"/>
                    </a:cubicBezTo>
                    <a:cubicBezTo>
                      <a:pt x="1093" y="1282"/>
                      <a:pt x="816" y="1366"/>
                      <a:pt x="528" y="1366"/>
                    </a:cubicBezTo>
                    <a:cubicBezTo>
                      <a:pt x="511" y="1366"/>
                      <a:pt x="494" y="1365"/>
                      <a:pt x="477" y="1365"/>
                    </a:cubicBezTo>
                    <a:cubicBezTo>
                      <a:pt x="455" y="1365"/>
                      <a:pt x="445" y="1365"/>
                      <a:pt x="434" y="1354"/>
                    </a:cubicBezTo>
                    <a:cubicBezTo>
                      <a:pt x="360" y="1354"/>
                      <a:pt x="286" y="1344"/>
                      <a:pt x="223" y="1322"/>
                    </a:cubicBezTo>
                    <a:cubicBezTo>
                      <a:pt x="106" y="1354"/>
                      <a:pt x="22" y="1460"/>
                      <a:pt x="11" y="1576"/>
                    </a:cubicBezTo>
                    <a:cubicBezTo>
                      <a:pt x="1" y="1650"/>
                      <a:pt x="22" y="1714"/>
                      <a:pt x="54" y="1767"/>
                    </a:cubicBezTo>
                    <a:cubicBezTo>
                      <a:pt x="85" y="1819"/>
                      <a:pt x="128" y="1862"/>
                      <a:pt x="181" y="1883"/>
                    </a:cubicBezTo>
                    <a:cubicBezTo>
                      <a:pt x="233" y="1893"/>
                      <a:pt x="297" y="1904"/>
                      <a:pt x="360" y="1915"/>
                    </a:cubicBezTo>
                    <a:lnTo>
                      <a:pt x="392" y="1915"/>
                    </a:lnTo>
                    <a:cubicBezTo>
                      <a:pt x="446" y="1919"/>
                      <a:pt x="499" y="1921"/>
                      <a:pt x="552" y="1921"/>
                    </a:cubicBezTo>
                    <a:cubicBezTo>
                      <a:pt x="1021" y="1921"/>
                      <a:pt x="1455" y="1756"/>
                      <a:pt x="1788" y="1481"/>
                    </a:cubicBezTo>
                    <a:cubicBezTo>
                      <a:pt x="1851" y="1428"/>
                      <a:pt x="1904" y="1386"/>
                      <a:pt x="1946" y="1333"/>
                    </a:cubicBezTo>
                    <a:cubicBezTo>
                      <a:pt x="1968" y="1312"/>
                      <a:pt x="1978" y="1301"/>
                      <a:pt x="1999" y="1280"/>
                    </a:cubicBezTo>
                    <a:cubicBezTo>
                      <a:pt x="2020" y="1259"/>
                      <a:pt x="2031" y="1238"/>
                      <a:pt x="2052" y="1217"/>
                    </a:cubicBezTo>
                    <a:cubicBezTo>
                      <a:pt x="2063" y="1196"/>
                      <a:pt x="2084" y="1174"/>
                      <a:pt x="2105" y="1153"/>
                    </a:cubicBezTo>
                    <a:cubicBezTo>
                      <a:pt x="2116" y="1132"/>
                      <a:pt x="2137" y="1111"/>
                      <a:pt x="2147" y="1090"/>
                    </a:cubicBezTo>
                    <a:cubicBezTo>
                      <a:pt x="2158" y="1079"/>
                      <a:pt x="2158" y="1079"/>
                      <a:pt x="2168" y="1069"/>
                    </a:cubicBezTo>
                    <a:cubicBezTo>
                      <a:pt x="2168" y="1058"/>
                      <a:pt x="2179" y="1047"/>
                      <a:pt x="2190" y="1026"/>
                    </a:cubicBezTo>
                    <a:cubicBezTo>
                      <a:pt x="2200" y="1016"/>
                      <a:pt x="2211" y="995"/>
                      <a:pt x="2221" y="984"/>
                    </a:cubicBezTo>
                    <a:cubicBezTo>
                      <a:pt x="2221" y="973"/>
                      <a:pt x="2232" y="963"/>
                      <a:pt x="2232" y="952"/>
                    </a:cubicBezTo>
                    <a:cubicBezTo>
                      <a:pt x="2243" y="942"/>
                      <a:pt x="2253" y="921"/>
                      <a:pt x="2264" y="899"/>
                    </a:cubicBezTo>
                    <a:cubicBezTo>
                      <a:pt x="2274" y="889"/>
                      <a:pt x="2285" y="878"/>
                      <a:pt x="2285" y="857"/>
                    </a:cubicBezTo>
                    <a:cubicBezTo>
                      <a:pt x="2295" y="847"/>
                      <a:pt x="2295" y="836"/>
                      <a:pt x="2306" y="825"/>
                    </a:cubicBezTo>
                    <a:cubicBezTo>
                      <a:pt x="2317" y="804"/>
                      <a:pt x="2327" y="783"/>
                      <a:pt x="2338" y="762"/>
                    </a:cubicBezTo>
                    <a:cubicBezTo>
                      <a:pt x="2348" y="730"/>
                      <a:pt x="2359" y="699"/>
                      <a:pt x="2369" y="667"/>
                    </a:cubicBezTo>
                    <a:cubicBezTo>
                      <a:pt x="2391" y="646"/>
                      <a:pt x="2391" y="614"/>
                      <a:pt x="2401" y="582"/>
                    </a:cubicBezTo>
                    <a:cubicBezTo>
                      <a:pt x="2412" y="561"/>
                      <a:pt x="2422" y="529"/>
                      <a:pt x="2422" y="508"/>
                    </a:cubicBezTo>
                    <a:cubicBezTo>
                      <a:pt x="2433" y="476"/>
                      <a:pt x="2443" y="445"/>
                      <a:pt x="2443" y="424"/>
                    </a:cubicBezTo>
                    <a:cubicBezTo>
                      <a:pt x="2454" y="413"/>
                      <a:pt x="2454" y="402"/>
                      <a:pt x="2454" y="392"/>
                    </a:cubicBezTo>
                    <a:cubicBezTo>
                      <a:pt x="2465" y="360"/>
                      <a:pt x="2465" y="339"/>
                      <a:pt x="2475" y="307"/>
                    </a:cubicBezTo>
                    <a:cubicBezTo>
                      <a:pt x="2475" y="276"/>
                      <a:pt x="2475" y="244"/>
                      <a:pt x="2486" y="212"/>
                    </a:cubicBezTo>
                    <a:cubicBezTo>
                      <a:pt x="2465" y="159"/>
                      <a:pt x="2433" y="106"/>
                      <a:pt x="2391" y="75"/>
                    </a:cubicBezTo>
                    <a:cubicBezTo>
                      <a:pt x="2338" y="32"/>
                      <a:pt x="2274" y="11"/>
                      <a:pt x="22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8" name="Google Shape;722;p43">
                <a:extLst>
                  <a:ext uri="{FF2B5EF4-FFF2-40B4-BE49-F238E27FC236}">
                    <a16:creationId xmlns:a16="http://schemas.microsoft.com/office/drawing/2014/main" id="{65627627-377F-CB29-DC9C-8C495DE13E27}"/>
                  </a:ext>
                </a:extLst>
              </p:cNvPr>
              <p:cNvGrpSpPr/>
              <p:nvPr/>
            </p:nvGrpSpPr>
            <p:grpSpPr>
              <a:xfrm>
                <a:off x="5720737" y="2400300"/>
                <a:ext cx="399002" cy="213498"/>
                <a:chOff x="5720737" y="2400300"/>
                <a:chExt cx="399002" cy="213498"/>
              </a:xfrm>
            </p:grpSpPr>
            <p:sp>
              <p:nvSpPr>
                <p:cNvPr id="640" name="Google Shape;723;p43">
                  <a:extLst>
                    <a:ext uri="{FF2B5EF4-FFF2-40B4-BE49-F238E27FC236}">
                      <a16:creationId xmlns:a16="http://schemas.microsoft.com/office/drawing/2014/main" id="{107974A4-C34A-BF90-3B7E-0A7E6BC17EAE}"/>
                    </a:ext>
                  </a:extLst>
                </p:cNvPr>
                <p:cNvSpPr/>
                <p:nvPr/>
              </p:nvSpPr>
              <p:spPr>
                <a:xfrm>
                  <a:off x="5720737" y="2590249"/>
                  <a:ext cx="173489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" h="392" extrusionOk="0">
                      <a:moveTo>
                        <a:pt x="1" y="0"/>
                      </a:moveTo>
                      <a:lnTo>
                        <a:pt x="1" y="391"/>
                      </a:lnTo>
                      <a:lnTo>
                        <a:pt x="2887" y="391"/>
                      </a:lnTo>
                      <a:lnTo>
                        <a:pt x="288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724;p43">
                  <a:extLst>
                    <a:ext uri="{FF2B5EF4-FFF2-40B4-BE49-F238E27FC236}">
                      <a16:creationId xmlns:a16="http://schemas.microsoft.com/office/drawing/2014/main" id="{3BBD53CC-8628-A63F-24C4-0EE72F5E8DAF}"/>
                    </a:ext>
                  </a:extLst>
                </p:cNvPr>
                <p:cNvSpPr/>
                <p:nvPr/>
              </p:nvSpPr>
              <p:spPr>
                <a:xfrm>
                  <a:off x="5720737" y="2543213"/>
                  <a:ext cx="399002" cy="22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2" h="382" extrusionOk="0">
                      <a:moveTo>
                        <a:pt x="1" y="1"/>
                      </a:moveTo>
                      <a:lnTo>
                        <a:pt x="1" y="381"/>
                      </a:lnTo>
                      <a:lnTo>
                        <a:pt x="6641" y="381"/>
                      </a:lnTo>
                      <a:lnTo>
                        <a:pt x="664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725;p43">
                  <a:extLst>
                    <a:ext uri="{FF2B5EF4-FFF2-40B4-BE49-F238E27FC236}">
                      <a16:creationId xmlns:a16="http://schemas.microsoft.com/office/drawing/2014/main" id="{C40CBBB5-51BE-04B9-1654-CC94A19DAB21}"/>
                    </a:ext>
                  </a:extLst>
                </p:cNvPr>
                <p:cNvSpPr/>
                <p:nvPr/>
              </p:nvSpPr>
              <p:spPr>
                <a:xfrm>
                  <a:off x="5720737" y="2495575"/>
                  <a:ext cx="298620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1" h="392" extrusionOk="0">
                      <a:moveTo>
                        <a:pt x="1" y="1"/>
                      </a:moveTo>
                      <a:lnTo>
                        <a:pt x="1" y="392"/>
                      </a:lnTo>
                      <a:lnTo>
                        <a:pt x="4970" y="392"/>
                      </a:lnTo>
                      <a:lnTo>
                        <a:pt x="497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726;p43">
                  <a:extLst>
                    <a:ext uri="{FF2B5EF4-FFF2-40B4-BE49-F238E27FC236}">
                      <a16:creationId xmlns:a16="http://schemas.microsoft.com/office/drawing/2014/main" id="{71E90984-30A5-2C9E-2B70-8CCD563A126F}"/>
                    </a:ext>
                  </a:extLst>
                </p:cNvPr>
                <p:cNvSpPr/>
                <p:nvPr/>
              </p:nvSpPr>
              <p:spPr>
                <a:xfrm>
                  <a:off x="5720737" y="2447938"/>
                  <a:ext cx="355149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12" h="392" extrusionOk="0">
                      <a:moveTo>
                        <a:pt x="1" y="0"/>
                      </a:moveTo>
                      <a:lnTo>
                        <a:pt x="1" y="392"/>
                      </a:lnTo>
                      <a:lnTo>
                        <a:pt x="5912" y="392"/>
                      </a:lnTo>
                      <a:lnTo>
                        <a:pt x="591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727;p43">
                  <a:extLst>
                    <a:ext uri="{FF2B5EF4-FFF2-40B4-BE49-F238E27FC236}">
                      <a16:creationId xmlns:a16="http://schemas.microsoft.com/office/drawing/2014/main" id="{B33FDED6-C7F0-2F5E-4F47-214CD2B8304C}"/>
                    </a:ext>
                  </a:extLst>
                </p:cNvPr>
                <p:cNvSpPr/>
                <p:nvPr/>
              </p:nvSpPr>
              <p:spPr>
                <a:xfrm>
                  <a:off x="5720737" y="2400300"/>
                  <a:ext cx="290991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4" h="392" extrusionOk="0">
                      <a:moveTo>
                        <a:pt x="1" y="0"/>
                      </a:moveTo>
                      <a:lnTo>
                        <a:pt x="1" y="392"/>
                      </a:lnTo>
                      <a:lnTo>
                        <a:pt x="4844" y="392"/>
                      </a:lnTo>
                      <a:lnTo>
                        <a:pt x="484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728;p43">
                  <a:extLst>
                    <a:ext uri="{FF2B5EF4-FFF2-40B4-BE49-F238E27FC236}">
                      <a16:creationId xmlns:a16="http://schemas.microsoft.com/office/drawing/2014/main" id="{BDAE795B-5A5F-2D95-83D2-05EE18211D1D}"/>
                    </a:ext>
                  </a:extLst>
                </p:cNvPr>
                <p:cNvSpPr/>
                <p:nvPr/>
              </p:nvSpPr>
              <p:spPr>
                <a:xfrm>
                  <a:off x="6031973" y="2400300"/>
                  <a:ext cx="87766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" h="392" extrusionOk="0">
                      <a:moveTo>
                        <a:pt x="1" y="0"/>
                      </a:moveTo>
                      <a:lnTo>
                        <a:pt x="1" y="392"/>
                      </a:lnTo>
                      <a:lnTo>
                        <a:pt x="1460" y="392"/>
                      </a:lnTo>
                      <a:lnTo>
                        <a:pt x="146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" name="Google Shape;729;p43">
              <a:extLst>
                <a:ext uri="{FF2B5EF4-FFF2-40B4-BE49-F238E27FC236}">
                  <a16:creationId xmlns:a16="http://schemas.microsoft.com/office/drawing/2014/main" id="{83EF90F8-CCBA-32C2-7E72-E37100A35B68}"/>
                </a:ext>
              </a:extLst>
            </p:cNvPr>
            <p:cNvGrpSpPr/>
            <p:nvPr/>
          </p:nvGrpSpPr>
          <p:grpSpPr>
            <a:xfrm>
              <a:off x="5375200" y="2722349"/>
              <a:ext cx="807434" cy="428858"/>
              <a:chOff x="5375200" y="2722349"/>
              <a:chExt cx="807434" cy="428858"/>
            </a:xfrm>
          </p:grpSpPr>
          <p:sp>
            <p:nvSpPr>
              <p:cNvPr id="577" name="Google Shape;730;p43">
                <a:extLst>
                  <a:ext uri="{FF2B5EF4-FFF2-40B4-BE49-F238E27FC236}">
                    <a16:creationId xmlns:a16="http://schemas.microsoft.com/office/drawing/2014/main" id="{7870C85B-71D3-8455-ECA8-AD9CF959F5C2}"/>
                  </a:ext>
                </a:extLst>
              </p:cNvPr>
              <p:cNvSpPr/>
              <p:nvPr/>
            </p:nvSpPr>
            <p:spPr>
              <a:xfrm>
                <a:off x="5375200" y="2722349"/>
                <a:ext cx="807434" cy="42885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7139" extrusionOk="0">
                    <a:moveTo>
                      <a:pt x="0" y="1"/>
                    </a:moveTo>
                    <a:lnTo>
                      <a:pt x="0" y="7138"/>
                    </a:lnTo>
                    <a:lnTo>
                      <a:pt x="13440" y="7138"/>
                    </a:lnTo>
                    <a:lnTo>
                      <a:pt x="1344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8" name="Google Shape;731;p43">
                <a:extLst>
                  <a:ext uri="{FF2B5EF4-FFF2-40B4-BE49-F238E27FC236}">
                    <a16:creationId xmlns:a16="http://schemas.microsoft.com/office/drawing/2014/main" id="{BE63D2C8-FE18-8A26-6BF5-DD13F33B58D1}"/>
                  </a:ext>
                </a:extLst>
              </p:cNvPr>
              <p:cNvGrpSpPr/>
              <p:nvPr/>
            </p:nvGrpSpPr>
            <p:grpSpPr>
              <a:xfrm>
                <a:off x="5636276" y="2879258"/>
                <a:ext cx="456791" cy="236385"/>
                <a:chOff x="5636276" y="2879258"/>
                <a:chExt cx="456791" cy="236385"/>
              </a:xfrm>
            </p:grpSpPr>
            <p:sp>
              <p:nvSpPr>
                <p:cNvPr id="591" name="Google Shape;732;p43">
                  <a:extLst>
                    <a:ext uri="{FF2B5EF4-FFF2-40B4-BE49-F238E27FC236}">
                      <a16:creationId xmlns:a16="http://schemas.microsoft.com/office/drawing/2014/main" id="{2FF783A4-A4D0-C890-494C-CDC403B2CB16}"/>
                    </a:ext>
                  </a:extLst>
                </p:cNvPr>
                <p:cNvSpPr/>
                <p:nvPr/>
              </p:nvSpPr>
              <p:spPr>
                <a:xfrm>
                  <a:off x="5636276" y="3019648"/>
                  <a:ext cx="40669" cy="95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" h="1598" extrusionOk="0">
                      <a:moveTo>
                        <a:pt x="0" y="0"/>
                      </a:moveTo>
                      <a:lnTo>
                        <a:pt x="0" y="1597"/>
                      </a:lnTo>
                      <a:lnTo>
                        <a:pt x="677" y="1597"/>
                      </a:lnTo>
                      <a:lnTo>
                        <a:pt x="67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733;p43">
                  <a:extLst>
                    <a:ext uri="{FF2B5EF4-FFF2-40B4-BE49-F238E27FC236}">
                      <a16:creationId xmlns:a16="http://schemas.microsoft.com/office/drawing/2014/main" id="{97EFE3B7-2081-1814-666C-388A63873754}"/>
                    </a:ext>
                  </a:extLst>
                </p:cNvPr>
                <p:cNvSpPr/>
                <p:nvPr/>
              </p:nvSpPr>
              <p:spPr>
                <a:xfrm>
                  <a:off x="5887799" y="2879258"/>
                  <a:ext cx="40729" cy="2363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" h="3935" extrusionOk="0">
                      <a:moveTo>
                        <a:pt x="1" y="0"/>
                      </a:moveTo>
                      <a:lnTo>
                        <a:pt x="1" y="3934"/>
                      </a:lnTo>
                      <a:lnTo>
                        <a:pt x="677" y="3934"/>
                      </a:lnTo>
                      <a:lnTo>
                        <a:pt x="67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734;p43">
                  <a:extLst>
                    <a:ext uri="{FF2B5EF4-FFF2-40B4-BE49-F238E27FC236}">
                      <a16:creationId xmlns:a16="http://schemas.microsoft.com/office/drawing/2014/main" id="{D559FEF4-016F-20B3-C2B4-78DA3AEECC6B}"/>
                    </a:ext>
                  </a:extLst>
                </p:cNvPr>
                <p:cNvSpPr/>
                <p:nvPr/>
              </p:nvSpPr>
              <p:spPr>
                <a:xfrm>
                  <a:off x="6060568" y="2940232"/>
                  <a:ext cx="32499" cy="32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" h="540" extrusionOk="0">
                      <a:moveTo>
                        <a:pt x="1" y="1"/>
                      </a:moveTo>
                      <a:lnTo>
                        <a:pt x="1" y="540"/>
                      </a:lnTo>
                      <a:lnTo>
                        <a:pt x="540" y="540"/>
                      </a:lnTo>
                      <a:lnTo>
                        <a:pt x="54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9" name="Google Shape;735;p43">
                <a:extLst>
                  <a:ext uri="{FF2B5EF4-FFF2-40B4-BE49-F238E27FC236}">
                    <a16:creationId xmlns:a16="http://schemas.microsoft.com/office/drawing/2014/main" id="{BC331C9A-ED7F-98B2-22CD-6AA77196A36C}"/>
                  </a:ext>
                </a:extLst>
              </p:cNvPr>
              <p:cNvGrpSpPr/>
              <p:nvPr/>
            </p:nvGrpSpPr>
            <p:grpSpPr>
              <a:xfrm>
                <a:off x="5464108" y="2758272"/>
                <a:ext cx="628959" cy="357371"/>
                <a:chOff x="5464108" y="2758272"/>
                <a:chExt cx="628959" cy="357371"/>
              </a:xfrm>
            </p:grpSpPr>
            <p:sp>
              <p:nvSpPr>
                <p:cNvPr id="585" name="Google Shape;736;p43">
                  <a:extLst>
                    <a:ext uri="{FF2B5EF4-FFF2-40B4-BE49-F238E27FC236}">
                      <a16:creationId xmlns:a16="http://schemas.microsoft.com/office/drawing/2014/main" id="{AF1E2AEF-6020-BAED-CF66-AE9444DE0829}"/>
                    </a:ext>
                  </a:extLst>
                </p:cNvPr>
                <p:cNvSpPr/>
                <p:nvPr/>
              </p:nvSpPr>
              <p:spPr>
                <a:xfrm>
                  <a:off x="5487596" y="3019648"/>
                  <a:ext cx="34361" cy="95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" h="1598" extrusionOk="0">
                      <a:moveTo>
                        <a:pt x="1" y="0"/>
                      </a:moveTo>
                      <a:lnTo>
                        <a:pt x="1" y="1597"/>
                      </a:lnTo>
                      <a:lnTo>
                        <a:pt x="572" y="1597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737;p43">
                  <a:extLst>
                    <a:ext uri="{FF2B5EF4-FFF2-40B4-BE49-F238E27FC236}">
                      <a16:creationId xmlns:a16="http://schemas.microsoft.com/office/drawing/2014/main" id="{5E765F55-DAFD-0880-09F0-4EBF5C75E476}"/>
                    </a:ext>
                  </a:extLst>
                </p:cNvPr>
                <p:cNvSpPr/>
                <p:nvPr/>
              </p:nvSpPr>
              <p:spPr>
                <a:xfrm>
                  <a:off x="5720077" y="2937048"/>
                  <a:ext cx="40128" cy="178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2973" extrusionOk="0">
                      <a:moveTo>
                        <a:pt x="1" y="1"/>
                      </a:moveTo>
                      <a:lnTo>
                        <a:pt x="1" y="2972"/>
                      </a:lnTo>
                      <a:lnTo>
                        <a:pt x="667" y="2972"/>
                      </a:lnTo>
                      <a:lnTo>
                        <a:pt x="6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738;p43">
                  <a:extLst>
                    <a:ext uri="{FF2B5EF4-FFF2-40B4-BE49-F238E27FC236}">
                      <a16:creationId xmlns:a16="http://schemas.microsoft.com/office/drawing/2014/main" id="{E20E01BD-D42E-E415-7472-B91F4E50013B}"/>
                    </a:ext>
                  </a:extLst>
                </p:cNvPr>
                <p:cNvSpPr/>
                <p:nvPr/>
              </p:nvSpPr>
              <p:spPr>
                <a:xfrm>
                  <a:off x="5965953" y="2827175"/>
                  <a:ext cx="40068" cy="288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" h="4802" extrusionOk="0">
                      <a:moveTo>
                        <a:pt x="0" y="0"/>
                      </a:moveTo>
                      <a:lnTo>
                        <a:pt x="0" y="4801"/>
                      </a:lnTo>
                      <a:lnTo>
                        <a:pt x="666" y="4801"/>
                      </a:lnTo>
                      <a:lnTo>
                        <a:pt x="66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739;p43">
                  <a:extLst>
                    <a:ext uri="{FF2B5EF4-FFF2-40B4-BE49-F238E27FC236}">
                      <a16:creationId xmlns:a16="http://schemas.microsoft.com/office/drawing/2014/main" id="{CFDDBAC5-BB89-7EE6-C418-43931C4BA111}"/>
                    </a:ext>
                  </a:extLst>
                </p:cNvPr>
                <p:cNvSpPr/>
                <p:nvPr/>
              </p:nvSpPr>
              <p:spPr>
                <a:xfrm>
                  <a:off x="5464108" y="2758272"/>
                  <a:ext cx="534946" cy="2366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5" h="3939" extrusionOk="0">
                      <a:moveTo>
                        <a:pt x="8841" y="0"/>
                      </a:moveTo>
                      <a:cubicBezTo>
                        <a:pt x="8825" y="0"/>
                        <a:pt x="8809" y="5"/>
                        <a:pt x="8798" y="16"/>
                      </a:cubicBezTo>
                      <a:lnTo>
                        <a:pt x="5901" y="2480"/>
                      </a:lnTo>
                      <a:lnTo>
                        <a:pt x="4949" y="1814"/>
                      </a:lnTo>
                      <a:cubicBezTo>
                        <a:pt x="4939" y="1803"/>
                        <a:pt x="4925" y="1798"/>
                        <a:pt x="4912" y="1798"/>
                      </a:cubicBezTo>
                      <a:cubicBezTo>
                        <a:pt x="4899" y="1798"/>
                        <a:pt x="4886" y="1803"/>
                        <a:pt x="4875" y="1814"/>
                      </a:cubicBezTo>
                      <a:lnTo>
                        <a:pt x="3247" y="3061"/>
                      </a:lnTo>
                      <a:lnTo>
                        <a:pt x="2327" y="2300"/>
                      </a:lnTo>
                      <a:cubicBezTo>
                        <a:pt x="2316" y="2295"/>
                        <a:pt x="2303" y="2292"/>
                        <a:pt x="2290" y="2292"/>
                      </a:cubicBezTo>
                      <a:cubicBezTo>
                        <a:pt x="2277" y="2292"/>
                        <a:pt x="2263" y="2295"/>
                        <a:pt x="2253" y="2300"/>
                      </a:cubicBezTo>
                      <a:lnTo>
                        <a:pt x="22" y="3854"/>
                      </a:lnTo>
                      <a:cubicBezTo>
                        <a:pt x="0" y="3865"/>
                        <a:pt x="0" y="3897"/>
                        <a:pt x="22" y="3918"/>
                      </a:cubicBezTo>
                      <a:cubicBezTo>
                        <a:pt x="32" y="3928"/>
                        <a:pt x="43" y="3939"/>
                        <a:pt x="64" y="3939"/>
                      </a:cubicBezTo>
                      <a:cubicBezTo>
                        <a:pt x="75" y="3939"/>
                        <a:pt x="85" y="3939"/>
                        <a:pt x="96" y="3928"/>
                      </a:cubicBezTo>
                      <a:lnTo>
                        <a:pt x="2285" y="2406"/>
                      </a:lnTo>
                      <a:lnTo>
                        <a:pt x="3205" y="3167"/>
                      </a:lnTo>
                      <a:cubicBezTo>
                        <a:pt x="3215" y="3172"/>
                        <a:pt x="3228" y="3175"/>
                        <a:pt x="3242" y="3175"/>
                      </a:cubicBezTo>
                      <a:cubicBezTo>
                        <a:pt x="3255" y="3175"/>
                        <a:pt x="3268" y="3172"/>
                        <a:pt x="3279" y="3167"/>
                      </a:cubicBezTo>
                      <a:lnTo>
                        <a:pt x="4918" y="1909"/>
                      </a:lnTo>
                      <a:lnTo>
                        <a:pt x="5869" y="2575"/>
                      </a:lnTo>
                      <a:cubicBezTo>
                        <a:pt x="5880" y="2585"/>
                        <a:pt x="5896" y="2591"/>
                        <a:pt x="5912" y="2591"/>
                      </a:cubicBezTo>
                      <a:cubicBezTo>
                        <a:pt x="5927" y="2591"/>
                        <a:pt x="5943" y="2585"/>
                        <a:pt x="5954" y="2575"/>
                      </a:cubicBezTo>
                      <a:lnTo>
                        <a:pt x="8883" y="79"/>
                      </a:lnTo>
                      <a:cubicBezTo>
                        <a:pt x="8904" y="69"/>
                        <a:pt x="8904" y="37"/>
                        <a:pt x="8883" y="16"/>
                      </a:cubicBezTo>
                      <a:cubicBezTo>
                        <a:pt x="8872" y="5"/>
                        <a:pt x="8856" y="0"/>
                        <a:pt x="88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740;p43">
                  <a:extLst>
                    <a:ext uri="{FF2B5EF4-FFF2-40B4-BE49-F238E27FC236}">
                      <a16:creationId xmlns:a16="http://schemas.microsoft.com/office/drawing/2014/main" id="{22F43992-43BB-2773-6186-3345B50EA6BB}"/>
                    </a:ext>
                  </a:extLst>
                </p:cNvPr>
                <p:cNvSpPr/>
                <p:nvPr/>
              </p:nvSpPr>
              <p:spPr>
                <a:xfrm>
                  <a:off x="6060568" y="2797920"/>
                  <a:ext cx="32499" cy="32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" h="541" extrusionOk="0">
                      <a:moveTo>
                        <a:pt x="1" y="1"/>
                      </a:moveTo>
                      <a:lnTo>
                        <a:pt x="1" y="540"/>
                      </a:lnTo>
                      <a:lnTo>
                        <a:pt x="540" y="540"/>
                      </a:lnTo>
                      <a:lnTo>
                        <a:pt x="54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741;p43">
                  <a:extLst>
                    <a:ext uri="{FF2B5EF4-FFF2-40B4-BE49-F238E27FC236}">
                      <a16:creationId xmlns:a16="http://schemas.microsoft.com/office/drawing/2014/main" id="{D28E61CF-92B6-A662-6645-2FE22364F5D9}"/>
                    </a:ext>
                  </a:extLst>
                </p:cNvPr>
                <p:cNvSpPr/>
                <p:nvPr/>
              </p:nvSpPr>
              <p:spPr>
                <a:xfrm>
                  <a:off x="6060568" y="3011358"/>
                  <a:ext cx="32499" cy="32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" h="541" extrusionOk="0">
                      <a:moveTo>
                        <a:pt x="1" y="1"/>
                      </a:moveTo>
                      <a:lnTo>
                        <a:pt x="1" y="540"/>
                      </a:lnTo>
                      <a:lnTo>
                        <a:pt x="540" y="540"/>
                      </a:lnTo>
                      <a:lnTo>
                        <a:pt x="54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0" name="Google Shape;742;p43">
                <a:extLst>
                  <a:ext uri="{FF2B5EF4-FFF2-40B4-BE49-F238E27FC236}">
                    <a16:creationId xmlns:a16="http://schemas.microsoft.com/office/drawing/2014/main" id="{C534D2F4-7426-B30C-AE13-AFEC7693648D}"/>
                  </a:ext>
                </a:extLst>
              </p:cNvPr>
              <p:cNvGrpSpPr/>
              <p:nvPr/>
            </p:nvGrpSpPr>
            <p:grpSpPr>
              <a:xfrm>
                <a:off x="5556199" y="2869106"/>
                <a:ext cx="536868" cy="246538"/>
                <a:chOff x="5556199" y="2869106"/>
                <a:chExt cx="536868" cy="246538"/>
              </a:xfrm>
            </p:grpSpPr>
            <p:sp>
              <p:nvSpPr>
                <p:cNvPr id="581" name="Google Shape;743;p43">
                  <a:extLst>
                    <a:ext uri="{FF2B5EF4-FFF2-40B4-BE49-F238E27FC236}">
                      <a16:creationId xmlns:a16="http://schemas.microsoft.com/office/drawing/2014/main" id="{01F71864-E62D-3B84-C7B1-65AECB3FA559}"/>
                    </a:ext>
                  </a:extLst>
                </p:cNvPr>
                <p:cNvSpPr/>
                <p:nvPr/>
              </p:nvSpPr>
              <p:spPr>
                <a:xfrm>
                  <a:off x="5556199" y="2978978"/>
                  <a:ext cx="40729" cy="136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" h="2275" extrusionOk="0">
                      <a:moveTo>
                        <a:pt x="1" y="1"/>
                      </a:moveTo>
                      <a:lnTo>
                        <a:pt x="1" y="2274"/>
                      </a:lnTo>
                      <a:lnTo>
                        <a:pt x="678" y="2274"/>
                      </a:lnTo>
                      <a:lnTo>
                        <a:pt x="67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744;p43">
                  <a:extLst>
                    <a:ext uri="{FF2B5EF4-FFF2-40B4-BE49-F238E27FC236}">
                      <a16:creationId xmlns:a16="http://schemas.microsoft.com/office/drawing/2014/main" id="{8B8731EF-7192-5272-16E3-76037D822359}"/>
                    </a:ext>
                  </a:extLst>
                </p:cNvPr>
                <p:cNvSpPr/>
                <p:nvPr/>
              </p:nvSpPr>
              <p:spPr>
                <a:xfrm>
                  <a:off x="5803938" y="2943416"/>
                  <a:ext cx="40729" cy="171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" h="2856" extrusionOk="0">
                      <a:moveTo>
                        <a:pt x="1" y="0"/>
                      </a:moveTo>
                      <a:lnTo>
                        <a:pt x="1" y="2855"/>
                      </a:lnTo>
                      <a:lnTo>
                        <a:pt x="678" y="2855"/>
                      </a:lnTo>
                      <a:lnTo>
                        <a:pt x="67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745;p43">
                  <a:extLst>
                    <a:ext uri="{FF2B5EF4-FFF2-40B4-BE49-F238E27FC236}">
                      <a16:creationId xmlns:a16="http://schemas.microsoft.com/office/drawing/2014/main" id="{029AD0B6-7083-A905-44ED-AF63E4DC55E9}"/>
                    </a:ext>
                  </a:extLst>
                </p:cNvPr>
                <p:cNvSpPr/>
                <p:nvPr/>
              </p:nvSpPr>
              <p:spPr>
                <a:xfrm>
                  <a:off x="6060568" y="2869106"/>
                  <a:ext cx="32499" cy="32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" h="540" extrusionOk="0">
                      <a:moveTo>
                        <a:pt x="1" y="0"/>
                      </a:moveTo>
                      <a:lnTo>
                        <a:pt x="1" y="540"/>
                      </a:lnTo>
                      <a:lnTo>
                        <a:pt x="540" y="540"/>
                      </a:lnTo>
                      <a:lnTo>
                        <a:pt x="54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746;p43">
                  <a:extLst>
                    <a:ext uri="{FF2B5EF4-FFF2-40B4-BE49-F238E27FC236}">
                      <a16:creationId xmlns:a16="http://schemas.microsoft.com/office/drawing/2014/main" id="{03EE87FC-A92D-6203-33AD-F3E2D6CF9C22}"/>
                    </a:ext>
                  </a:extLst>
                </p:cNvPr>
                <p:cNvSpPr/>
                <p:nvPr/>
              </p:nvSpPr>
              <p:spPr>
                <a:xfrm>
                  <a:off x="6060568" y="3082543"/>
                  <a:ext cx="32499" cy="32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" h="540" extrusionOk="0">
                      <a:moveTo>
                        <a:pt x="1" y="0"/>
                      </a:moveTo>
                      <a:lnTo>
                        <a:pt x="1" y="539"/>
                      </a:lnTo>
                      <a:lnTo>
                        <a:pt x="540" y="539"/>
                      </a:lnTo>
                      <a:lnTo>
                        <a:pt x="54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2" name="Google Shape;747;p43">
              <a:extLst>
                <a:ext uri="{FF2B5EF4-FFF2-40B4-BE49-F238E27FC236}">
                  <a16:creationId xmlns:a16="http://schemas.microsoft.com/office/drawing/2014/main" id="{CB5F5EAC-8C3A-33C0-F795-BBA9B8A03EEE}"/>
                </a:ext>
              </a:extLst>
            </p:cNvPr>
            <p:cNvSpPr/>
            <p:nvPr/>
          </p:nvSpPr>
          <p:spPr>
            <a:xfrm>
              <a:off x="7623894" y="3313763"/>
              <a:ext cx="65479" cy="22888"/>
            </a:xfrm>
            <a:custGeom>
              <a:avLst/>
              <a:gdLst/>
              <a:ahLst/>
              <a:cxnLst/>
              <a:rect l="l" t="t" r="r" b="b"/>
              <a:pathLst>
                <a:path w="1090" h="381" extrusionOk="0">
                  <a:moveTo>
                    <a:pt x="0" y="0"/>
                  </a:moveTo>
                  <a:lnTo>
                    <a:pt x="0" y="381"/>
                  </a:lnTo>
                  <a:lnTo>
                    <a:pt x="1089" y="38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E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748;p43">
              <a:extLst>
                <a:ext uri="{FF2B5EF4-FFF2-40B4-BE49-F238E27FC236}">
                  <a16:creationId xmlns:a16="http://schemas.microsoft.com/office/drawing/2014/main" id="{E7C5D308-A188-A021-FE47-61B9E3E460C1}"/>
                </a:ext>
              </a:extLst>
            </p:cNvPr>
            <p:cNvGrpSpPr/>
            <p:nvPr/>
          </p:nvGrpSpPr>
          <p:grpSpPr>
            <a:xfrm>
              <a:off x="6461431" y="2849402"/>
              <a:ext cx="1326401" cy="544437"/>
              <a:chOff x="6461431" y="2849402"/>
              <a:chExt cx="1326401" cy="544437"/>
            </a:xfrm>
          </p:grpSpPr>
          <p:sp>
            <p:nvSpPr>
              <p:cNvPr id="45" name="Google Shape;749;p43">
                <a:extLst>
                  <a:ext uri="{FF2B5EF4-FFF2-40B4-BE49-F238E27FC236}">
                    <a16:creationId xmlns:a16="http://schemas.microsoft.com/office/drawing/2014/main" id="{7F184722-60C4-DAD1-E345-8CD044D132FB}"/>
                  </a:ext>
                </a:extLst>
              </p:cNvPr>
              <p:cNvSpPr/>
              <p:nvPr/>
            </p:nvSpPr>
            <p:spPr>
              <a:xfrm>
                <a:off x="6461431" y="2849402"/>
                <a:ext cx="1326401" cy="544437"/>
              </a:xfrm>
              <a:custGeom>
                <a:avLst/>
                <a:gdLst/>
                <a:ahLst/>
                <a:cxnLst/>
                <a:rect l="l" t="t" r="r" b="b"/>
                <a:pathLst>
                  <a:path w="22080" h="9063" extrusionOk="0">
                    <a:moveTo>
                      <a:pt x="0" y="0"/>
                    </a:moveTo>
                    <a:lnTo>
                      <a:pt x="0" y="9063"/>
                    </a:lnTo>
                    <a:lnTo>
                      <a:pt x="22079" y="9063"/>
                    </a:lnTo>
                    <a:lnTo>
                      <a:pt x="220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750;p43">
                <a:extLst>
                  <a:ext uri="{FF2B5EF4-FFF2-40B4-BE49-F238E27FC236}">
                    <a16:creationId xmlns:a16="http://schemas.microsoft.com/office/drawing/2014/main" id="{5F74A5CD-2F43-8324-DF64-A553A7234647}"/>
                  </a:ext>
                </a:extLst>
              </p:cNvPr>
              <p:cNvSpPr/>
              <p:nvPr/>
            </p:nvSpPr>
            <p:spPr>
              <a:xfrm>
                <a:off x="7209694" y="2906591"/>
                <a:ext cx="42651" cy="320186"/>
              </a:xfrm>
              <a:custGeom>
                <a:avLst/>
                <a:gdLst/>
                <a:ahLst/>
                <a:cxnLst/>
                <a:rect l="l" t="t" r="r" b="b"/>
                <a:pathLst>
                  <a:path w="710" h="5330" extrusionOk="0">
                    <a:moveTo>
                      <a:pt x="1" y="0"/>
                    </a:moveTo>
                    <a:lnTo>
                      <a:pt x="1" y="5330"/>
                    </a:lnTo>
                    <a:lnTo>
                      <a:pt x="709" y="5330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751;p43">
                <a:extLst>
                  <a:ext uri="{FF2B5EF4-FFF2-40B4-BE49-F238E27FC236}">
                    <a16:creationId xmlns:a16="http://schemas.microsoft.com/office/drawing/2014/main" id="{9FE368EA-D3D2-D6D6-434E-792E9856E35E}"/>
                  </a:ext>
                </a:extLst>
              </p:cNvPr>
              <p:cNvSpPr/>
              <p:nvPr/>
            </p:nvSpPr>
            <p:spPr>
              <a:xfrm>
                <a:off x="6768222" y="3048242"/>
                <a:ext cx="42651" cy="17853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972" extrusionOk="0">
                    <a:moveTo>
                      <a:pt x="1" y="0"/>
                    </a:moveTo>
                    <a:lnTo>
                      <a:pt x="1" y="2972"/>
                    </a:lnTo>
                    <a:lnTo>
                      <a:pt x="709" y="2972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" name="Google Shape;752;p43">
                <a:extLst>
                  <a:ext uri="{FF2B5EF4-FFF2-40B4-BE49-F238E27FC236}">
                    <a16:creationId xmlns:a16="http://schemas.microsoft.com/office/drawing/2014/main" id="{3F7C840D-70AC-BFCB-91CE-7BEA26FCE22A}"/>
                  </a:ext>
                </a:extLst>
              </p:cNvPr>
              <p:cNvGrpSpPr/>
              <p:nvPr/>
            </p:nvGrpSpPr>
            <p:grpSpPr>
              <a:xfrm>
                <a:off x="6676731" y="2929419"/>
                <a:ext cx="895741" cy="297359"/>
                <a:chOff x="6676731" y="2929419"/>
                <a:chExt cx="895741" cy="297359"/>
              </a:xfrm>
            </p:grpSpPr>
            <p:sp>
              <p:nvSpPr>
                <p:cNvPr id="62" name="Google Shape;753;p43">
                  <a:extLst>
                    <a:ext uri="{FF2B5EF4-FFF2-40B4-BE49-F238E27FC236}">
                      <a16:creationId xmlns:a16="http://schemas.microsoft.com/office/drawing/2014/main" id="{B3D0438F-E52B-8F7C-577B-C9E24AA1DE16}"/>
                    </a:ext>
                  </a:extLst>
                </p:cNvPr>
                <p:cNvSpPr/>
                <p:nvPr/>
              </p:nvSpPr>
              <p:spPr>
                <a:xfrm>
                  <a:off x="7118264" y="3069808"/>
                  <a:ext cx="42591" cy="15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2613" extrusionOk="0">
                      <a:moveTo>
                        <a:pt x="0" y="1"/>
                      </a:moveTo>
                      <a:lnTo>
                        <a:pt x="0" y="2613"/>
                      </a:lnTo>
                      <a:lnTo>
                        <a:pt x="709" y="2613"/>
                      </a:lnTo>
                      <a:lnTo>
                        <a:pt x="70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754;p43">
                  <a:extLst>
                    <a:ext uri="{FF2B5EF4-FFF2-40B4-BE49-F238E27FC236}">
                      <a16:creationId xmlns:a16="http://schemas.microsoft.com/office/drawing/2014/main" id="{BB99693E-C00C-744E-95F1-5C7ABDBBAF34}"/>
                    </a:ext>
                  </a:extLst>
                </p:cNvPr>
                <p:cNvSpPr/>
                <p:nvPr/>
              </p:nvSpPr>
              <p:spPr>
                <a:xfrm>
                  <a:off x="6676731" y="2929419"/>
                  <a:ext cx="42651" cy="297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" h="4950" extrusionOk="0">
                      <a:moveTo>
                        <a:pt x="1" y="1"/>
                      </a:moveTo>
                      <a:lnTo>
                        <a:pt x="1" y="4950"/>
                      </a:lnTo>
                      <a:lnTo>
                        <a:pt x="709" y="4950"/>
                      </a:lnTo>
                      <a:lnTo>
                        <a:pt x="70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755;p43">
                  <a:extLst>
                    <a:ext uri="{FF2B5EF4-FFF2-40B4-BE49-F238E27FC236}">
                      <a16:creationId xmlns:a16="http://schemas.microsoft.com/office/drawing/2014/main" id="{14B4A033-FDA8-AE6F-5064-9B869B72769F}"/>
                    </a:ext>
                  </a:extLst>
                </p:cNvPr>
                <p:cNvSpPr/>
                <p:nvPr/>
              </p:nvSpPr>
              <p:spPr>
                <a:xfrm>
                  <a:off x="7529881" y="3078098"/>
                  <a:ext cx="42591" cy="148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2475" extrusionOk="0">
                      <a:moveTo>
                        <a:pt x="0" y="0"/>
                      </a:moveTo>
                      <a:lnTo>
                        <a:pt x="0" y="2475"/>
                      </a:lnTo>
                      <a:lnTo>
                        <a:pt x="709" y="2475"/>
                      </a:lnTo>
                      <a:lnTo>
                        <a:pt x="70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9" name="Google Shape;756;p43">
                <a:extLst>
                  <a:ext uri="{FF2B5EF4-FFF2-40B4-BE49-F238E27FC236}">
                    <a16:creationId xmlns:a16="http://schemas.microsoft.com/office/drawing/2014/main" id="{6293DE61-D58F-5A4E-C457-6F42F9C9B91D}"/>
                  </a:ext>
                </a:extLst>
              </p:cNvPr>
              <p:cNvSpPr/>
              <p:nvPr/>
            </p:nvSpPr>
            <p:spPr>
              <a:xfrm>
                <a:off x="7621972" y="2991053"/>
                <a:ext cx="41991" cy="235724"/>
              </a:xfrm>
              <a:custGeom>
                <a:avLst/>
                <a:gdLst/>
                <a:ahLst/>
                <a:cxnLst/>
                <a:rect l="l" t="t" r="r" b="b"/>
                <a:pathLst>
                  <a:path w="699" h="3924" extrusionOk="0">
                    <a:moveTo>
                      <a:pt x="0" y="0"/>
                    </a:moveTo>
                    <a:lnTo>
                      <a:pt x="0" y="3924"/>
                    </a:lnTo>
                    <a:lnTo>
                      <a:pt x="698" y="3924"/>
                    </a:lnTo>
                    <a:lnTo>
                      <a:pt x="6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" name="Google Shape;757;p43">
                <a:extLst>
                  <a:ext uri="{FF2B5EF4-FFF2-40B4-BE49-F238E27FC236}">
                    <a16:creationId xmlns:a16="http://schemas.microsoft.com/office/drawing/2014/main" id="{6FD561DD-1CEE-42CC-6BB6-E029039E40FA}"/>
                  </a:ext>
                </a:extLst>
              </p:cNvPr>
              <p:cNvGrpSpPr/>
              <p:nvPr/>
            </p:nvGrpSpPr>
            <p:grpSpPr>
              <a:xfrm>
                <a:off x="6559890" y="3015202"/>
                <a:ext cx="1129483" cy="321448"/>
                <a:chOff x="6559890" y="3015202"/>
                <a:chExt cx="1129483" cy="321448"/>
              </a:xfrm>
            </p:grpSpPr>
            <p:sp>
              <p:nvSpPr>
                <p:cNvPr id="51" name="Google Shape;758;p43">
                  <a:extLst>
                    <a:ext uri="{FF2B5EF4-FFF2-40B4-BE49-F238E27FC236}">
                      <a16:creationId xmlns:a16="http://schemas.microsoft.com/office/drawing/2014/main" id="{57F14B9D-E99B-8FEF-5DA4-DD9E3DB0ABFD}"/>
                    </a:ext>
                  </a:extLst>
                </p:cNvPr>
                <p:cNvSpPr/>
                <p:nvPr/>
              </p:nvSpPr>
              <p:spPr>
                <a:xfrm>
                  <a:off x="7026774" y="3015202"/>
                  <a:ext cx="42591" cy="21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3522" extrusionOk="0">
                      <a:moveTo>
                        <a:pt x="0" y="0"/>
                      </a:moveTo>
                      <a:lnTo>
                        <a:pt x="0" y="3522"/>
                      </a:lnTo>
                      <a:lnTo>
                        <a:pt x="709" y="3522"/>
                      </a:lnTo>
                      <a:lnTo>
                        <a:pt x="70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759;p43">
                  <a:extLst>
                    <a:ext uri="{FF2B5EF4-FFF2-40B4-BE49-F238E27FC236}">
                      <a16:creationId xmlns:a16="http://schemas.microsoft.com/office/drawing/2014/main" id="{0F61E9EE-7B97-F820-DE66-F84DF810EE8A}"/>
                    </a:ext>
                  </a:extLst>
                </p:cNvPr>
                <p:cNvSpPr/>
                <p:nvPr/>
              </p:nvSpPr>
              <p:spPr>
                <a:xfrm>
                  <a:off x="6585301" y="3106693"/>
                  <a:ext cx="42591" cy="120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1999" extrusionOk="0">
                      <a:moveTo>
                        <a:pt x="0" y="0"/>
                      </a:moveTo>
                      <a:lnTo>
                        <a:pt x="0" y="1999"/>
                      </a:lnTo>
                      <a:lnTo>
                        <a:pt x="709" y="1999"/>
                      </a:lnTo>
                      <a:lnTo>
                        <a:pt x="70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760;p43">
                  <a:extLst>
                    <a:ext uri="{FF2B5EF4-FFF2-40B4-BE49-F238E27FC236}">
                      <a16:creationId xmlns:a16="http://schemas.microsoft.com/office/drawing/2014/main" id="{33CD983E-1FC1-23DF-15FF-01BE08B8839A}"/>
                    </a:ext>
                  </a:extLst>
                </p:cNvPr>
                <p:cNvSpPr/>
                <p:nvPr/>
              </p:nvSpPr>
              <p:spPr>
                <a:xfrm>
                  <a:off x="6559890" y="3264203"/>
                  <a:ext cx="276394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1" h="392" extrusionOk="0">
                      <a:moveTo>
                        <a:pt x="0" y="0"/>
                      </a:moveTo>
                      <a:lnTo>
                        <a:pt x="0" y="392"/>
                      </a:lnTo>
                      <a:lnTo>
                        <a:pt x="4600" y="392"/>
                      </a:lnTo>
                      <a:lnTo>
                        <a:pt x="46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761;p43">
                  <a:extLst>
                    <a:ext uri="{FF2B5EF4-FFF2-40B4-BE49-F238E27FC236}">
                      <a16:creationId xmlns:a16="http://schemas.microsoft.com/office/drawing/2014/main" id="{77F9B38C-491D-06E0-CB20-B1ABFAC47209}"/>
                    </a:ext>
                  </a:extLst>
                </p:cNvPr>
                <p:cNvSpPr/>
                <p:nvPr/>
              </p:nvSpPr>
              <p:spPr>
                <a:xfrm>
                  <a:off x="6559890" y="3313763"/>
                  <a:ext cx="89628" cy="2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" h="381" extrusionOk="0">
                      <a:moveTo>
                        <a:pt x="0" y="0"/>
                      </a:moveTo>
                      <a:lnTo>
                        <a:pt x="0" y="381"/>
                      </a:lnTo>
                      <a:lnTo>
                        <a:pt x="1491" y="381"/>
                      </a:lnTo>
                      <a:lnTo>
                        <a:pt x="149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762;p43">
                  <a:extLst>
                    <a:ext uri="{FF2B5EF4-FFF2-40B4-BE49-F238E27FC236}">
                      <a16:creationId xmlns:a16="http://schemas.microsoft.com/office/drawing/2014/main" id="{0C6A1CCF-A7DF-AC95-D0DB-B73616EF2C66}"/>
                    </a:ext>
                  </a:extLst>
                </p:cNvPr>
                <p:cNvSpPr/>
                <p:nvPr/>
              </p:nvSpPr>
              <p:spPr>
                <a:xfrm>
                  <a:off x="6667840" y="3313763"/>
                  <a:ext cx="168443" cy="2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4" h="381" extrusionOk="0">
                      <a:moveTo>
                        <a:pt x="1" y="0"/>
                      </a:moveTo>
                      <a:lnTo>
                        <a:pt x="1" y="381"/>
                      </a:lnTo>
                      <a:lnTo>
                        <a:pt x="2803" y="381"/>
                      </a:lnTo>
                      <a:lnTo>
                        <a:pt x="280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763;p43">
                  <a:extLst>
                    <a:ext uri="{FF2B5EF4-FFF2-40B4-BE49-F238E27FC236}">
                      <a16:creationId xmlns:a16="http://schemas.microsoft.com/office/drawing/2014/main" id="{AB3ED076-5819-DB76-AFAE-6AE5FFAEC318}"/>
                    </a:ext>
                  </a:extLst>
                </p:cNvPr>
                <p:cNvSpPr/>
                <p:nvPr/>
              </p:nvSpPr>
              <p:spPr>
                <a:xfrm>
                  <a:off x="7438390" y="3161299"/>
                  <a:ext cx="42591" cy="65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1090" extrusionOk="0">
                      <a:moveTo>
                        <a:pt x="0" y="0"/>
                      </a:moveTo>
                      <a:lnTo>
                        <a:pt x="0" y="1090"/>
                      </a:lnTo>
                      <a:lnTo>
                        <a:pt x="709" y="1090"/>
                      </a:lnTo>
                      <a:lnTo>
                        <a:pt x="70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764;p43">
                  <a:extLst>
                    <a:ext uri="{FF2B5EF4-FFF2-40B4-BE49-F238E27FC236}">
                      <a16:creationId xmlns:a16="http://schemas.microsoft.com/office/drawing/2014/main" id="{26AD8FB1-59C7-3051-E0CD-E0DDE18704E1}"/>
                    </a:ext>
                  </a:extLst>
                </p:cNvPr>
                <p:cNvSpPr/>
                <p:nvPr/>
              </p:nvSpPr>
              <p:spPr>
                <a:xfrm>
                  <a:off x="7412980" y="3264203"/>
                  <a:ext cx="276394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1" h="392" extrusionOk="0">
                      <a:moveTo>
                        <a:pt x="1" y="0"/>
                      </a:moveTo>
                      <a:lnTo>
                        <a:pt x="1" y="392"/>
                      </a:lnTo>
                      <a:lnTo>
                        <a:pt x="4600" y="392"/>
                      </a:lnTo>
                      <a:lnTo>
                        <a:pt x="46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765;p43">
                  <a:extLst>
                    <a:ext uri="{FF2B5EF4-FFF2-40B4-BE49-F238E27FC236}">
                      <a16:creationId xmlns:a16="http://schemas.microsoft.com/office/drawing/2014/main" id="{DD43EEDD-2236-2101-7D13-DB89074EF885}"/>
                    </a:ext>
                  </a:extLst>
                </p:cNvPr>
                <p:cNvSpPr/>
                <p:nvPr/>
              </p:nvSpPr>
              <p:spPr>
                <a:xfrm>
                  <a:off x="7412980" y="3313763"/>
                  <a:ext cx="192532" cy="2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5" h="381" extrusionOk="0">
                      <a:moveTo>
                        <a:pt x="1" y="0"/>
                      </a:moveTo>
                      <a:lnTo>
                        <a:pt x="1" y="381"/>
                      </a:lnTo>
                      <a:lnTo>
                        <a:pt x="3205" y="381"/>
                      </a:lnTo>
                      <a:lnTo>
                        <a:pt x="32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766;p43">
                  <a:extLst>
                    <a:ext uri="{FF2B5EF4-FFF2-40B4-BE49-F238E27FC236}">
                      <a16:creationId xmlns:a16="http://schemas.microsoft.com/office/drawing/2014/main" id="{DFD58315-E3B5-84A2-412E-E2AB6E10C398}"/>
                    </a:ext>
                  </a:extLst>
                </p:cNvPr>
                <p:cNvSpPr/>
                <p:nvPr/>
              </p:nvSpPr>
              <p:spPr>
                <a:xfrm>
                  <a:off x="7001363" y="3313763"/>
                  <a:ext cx="276394" cy="2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1" h="381" extrusionOk="0">
                      <a:moveTo>
                        <a:pt x="0" y="0"/>
                      </a:moveTo>
                      <a:lnTo>
                        <a:pt x="0" y="381"/>
                      </a:lnTo>
                      <a:lnTo>
                        <a:pt x="4600" y="381"/>
                      </a:lnTo>
                      <a:lnTo>
                        <a:pt x="46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767;p43">
                  <a:extLst>
                    <a:ext uri="{FF2B5EF4-FFF2-40B4-BE49-F238E27FC236}">
                      <a16:creationId xmlns:a16="http://schemas.microsoft.com/office/drawing/2014/main" id="{D5CBF893-495B-BD40-A7DB-5597533F29E6}"/>
                    </a:ext>
                  </a:extLst>
                </p:cNvPr>
                <p:cNvSpPr/>
                <p:nvPr/>
              </p:nvSpPr>
              <p:spPr>
                <a:xfrm>
                  <a:off x="7001363" y="3264203"/>
                  <a:ext cx="89628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" h="392" extrusionOk="0">
                      <a:moveTo>
                        <a:pt x="0" y="0"/>
                      </a:moveTo>
                      <a:lnTo>
                        <a:pt x="0" y="392"/>
                      </a:lnTo>
                      <a:lnTo>
                        <a:pt x="1491" y="392"/>
                      </a:lnTo>
                      <a:lnTo>
                        <a:pt x="149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768;p43">
                  <a:extLst>
                    <a:ext uri="{FF2B5EF4-FFF2-40B4-BE49-F238E27FC236}">
                      <a16:creationId xmlns:a16="http://schemas.microsoft.com/office/drawing/2014/main" id="{44CCAE45-B465-BC8E-DF36-998367264CE6}"/>
                    </a:ext>
                  </a:extLst>
                </p:cNvPr>
                <p:cNvSpPr/>
                <p:nvPr/>
              </p:nvSpPr>
              <p:spPr>
                <a:xfrm>
                  <a:off x="7109974" y="3264203"/>
                  <a:ext cx="167782" cy="23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3" h="392" extrusionOk="0">
                      <a:moveTo>
                        <a:pt x="1" y="0"/>
                      </a:moveTo>
                      <a:lnTo>
                        <a:pt x="1" y="392"/>
                      </a:lnTo>
                      <a:lnTo>
                        <a:pt x="2792" y="392"/>
                      </a:lnTo>
                      <a:lnTo>
                        <a:pt x="279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4" name="Google Shape;769;p43">
              <a:extLst>
                <a:ext uri="{FF2B5EF4-FFF2-40B4-BE49-F238E27FC236}">
                  <a16:creationId xmlns:a16="http://schemas.microsoft.com/office/drawing/2014/main" id="{9BCF8B78-DC87-D4BF-0DEB-BAAA00A4B4C2}"/>
                </a:ext>
              </a:extLst>
            </p:cNvPr>
            <p:cNvSpPr/>
            <p:nvPr/>
          </p:nvSpPr>
          <p:spPr>
            <a:xfrm>
              <a:off x="4958477" y="3021810"/>
              <a:ext cx="680381" cy="673653"/>
            </a:xfrm>
            <a:custGeom>
              <a:avLst/>
              <a:gdLst/>
              <a:ahLst/>
              <a:cxnLst/>
              <a:rect l="l" t="t" r="r" b="b"/>
              <a:pathLst>
                <a:path w="11326" h="11214" extrusionOk="0">
                  <a:moveTo>
                    <a:pt x="5662" y="3102"/>
                  </a:moveTo>
                  <a:cubicBezTo>
                    <a:pt x="5776" y="3102"/>
                    <a:pt x="5891" y="3110"/>
                    <a:pt x="6007" y="3126"/>
                  </a:cubicBezTo>
                  <a:cubicBezTo>
                    <a:pt x="7371" y="3316"/>
                    <a:pt x="8333" y="4585"/>
                    <a:pt x="8143" y="5949"/>
                  </a:cubicBezTo>
                  <a:cubicBezTo>
                    <a:pt x="7969" y="7206"/>
                    <a:pt x="6893" y="8110"/>
                    <a:pt x="5667" y="8110"/>
                  </a:cubicBezTo>
                  <a:cubicBezTo>
                    <a:pt x="5552" y="8110"/>
                    <a:pt x="5436" y="8102"/>
                    <a:pt x="5319" y="8085"/>
                  </a:cubicBezTo>
                  <a:cubicBezTo>
                    <a:pt x="3945" y="7895"/>
                    <a:pt x="2993" y="6626"/>
                    <a:pt x="3183" y="5262"/>
                  </a:cubicBezTo>
                  <a:cubicBezTo>
                    <a:pt x="3357" y="4014"/>
                    <a:pt x="4435" y="3102"/>
                    <a:pt x="5662" y="3102"/>
                  </a:cubicBezTo>
                  <a:close/>
                  <a:moveTo>
                    <a:pt x="5876" y="0"/>
                  </a:moveTo>
                  <a:cubicBezTo>
                    <a:pt x="5504" y="0"/>
                    <a:pt x="5178" y="272"/>
                    <a:pt x="5129" y="652"/>
                  </a:cubicBezTo>
                  <a:lnTo>
                    <a:pt x="4970" y="1773"/>
                  </a:lnTo>
                  <a:cubicBezTo>
                    <a:pt x="4812" y="1794"/>
                    <a:pt x="4653" y="1836"/>
                    <a:pt x="4494" y="1889"/>
                  </a:cubicBezTo>
                  <a:lnTo>
                    <a:pt x="3828" y="969"/>
                  </a:lnTo>
                  <a:cubicBezTo>
                    <a:pt x="3686" y="762"/>
                    <a:pt x="3454" y="654"/>
                    <a:pt x="3217" y="654"/>
                  </a:cubicBezTo>
                  <a:cubicBezTo>
                    <a:pt x="3066" y="654"/>
                    <a:pt x="2913" y="698"/>
                    <a:pt x="2781" y="789"/>
                  </a:cubicBezTo>
                  <a:lnTo>
                    <a:pt x="2031" y="1328"/>
                  </a:lnTo>
                  <a:cubicBezTo>
                    <a:pt x="1692" y="1572"/>
                    <a:pt x="1618" y="2037"/>
                    <a:pt x="1861" y="2375"/>
                  </a:cubicBezTo>
                  <a:lnTo>
                    <a:pt x="2517" y="3295"/>
                  </a:lnTo>
                  <a:cubicBezTo>
                    <a:pt x="2380" y="3486"/>
                    <a:pt x="2253" y="3686"/>
                    <a:pt x="2157" y="3898"/>
                  </a:cubicBezTo>
                  <a:lnTo>
                    <a:pt x="1037" y="3739"/>
                  </a:lnTo>
                  <a:cubicBezTo>
                    <a:pt x="1004" y="3735"/>
                    <a:pt x="971" y="3733"/>
                    <a:pt x="938" y="3733"/>
                  </a:cubicBezTo>
                  <a:cubicBezTo>
                    <a:pt x="565" y="3733"/>
                    <a:pt x="238" y="4005"/>
                    <a:pt x="180" y="4384"/>
                  </a:cubicBezTo>
                  <a:lnTo>
                    <a:pt x="53" y="5294"/>
                  </a:lnTo>
                  <a:cubicBezTo>
                    <a:pt x="0" y="5706"/>
                    <a:pt x="286" y="6087"/>
                    <a:pt x="698" y="6140"/>
                  </a:cubicBezTo>
                  <a:lnTo>
                    <a:pt x="1819" y="6298"/>
                  </a:lnTo>
                  <a:cubicBezTo>
                    <a:pt x="1861" y="6531"/>
                    <a:pt x="1925" y="6753"/>
                    <a:pt x="1999" y="6975"/>
                  </a:cubicBezTo>
                  <a:lnTo>
                    <a:pt x="1121" y="7673"/>
                  </a:lnTo>
                  <a:cubicBezTo>
                    <a:pt x="793" y="7937"/>
                    <a:pt x="741" y="8413"/>
                    <a:pt x="1005" y="8730"/>
                  </a:cubicBezTo>
                  <a:lnTo>
                    <a:pt x="1576" y="9449"/>
                  </a:lnTo>
                  <a:cubicBezTo>
                    <a:pt x="1722" y="9639"/>
                    <a:pt x="1943" y="9736"/>
                    <a:pt x="2166" y="9736"/>
                  </a:cubicBezTo>
                  <a:cubicBezTo>
                    <a:pt x="2329" y="9736"/>
                    <a:pt x="2495" y="9684"/>
                    <a:pt x="2633" y="9576"/>
                  </a:cubicBezTo>
                  <a:lnTo>
                    <a:pt x="3511" y="8868"/>
                  </a:lnTo>
                  <a:cubicBezTo>
                    <a:pt x="3648" y="8963"/>
                    <a:pt x="3797" y="9037"/>
                    <a:pt x="3945" y="9111"/>
                  </a:cubicBezTo>
                  <a:lnTo>
                    <a:pt x="3786" y="10232"/>
                  </a:lnTo>
                  <a:cubicBezTo>
                    <a:pt x="3733" y="10644"/>
                    <a:pt x="4019" y="11025"/>
                    <a:pt x="4431" y="11078"/>
                  </a:cubicBezTo>
                  <a:lnTo>
                    <a:pt x="5340" y="11205"/>
                  </a:lnTo>
                  <a:cubicBezTo>
                    <a:pt x="5379" y="11211"/>
                    <a:pt x="5417" y="11214"/>
                    <a:pt x="5455" y="11214"/>
                  </a:cubicBezTo>
                  <a:cubicBezTo>
                    <a:pt x="5821" y="11214"/>
                    <a:pt x="6139" y="10944"/>
                    <a:pt x="6197" y="10570"/>
                  </a:cubicBezTo>
                  <a:lnTo>
                    <a:pt x="6345" y="9449"/>
                  </a:lnTo>
                  <a:cubicBezTo>
                    <a:pt x="6514" y="9418"/>
                    <a:pt x="6673" y="9375"/>
                    <a:pt x="6831" y="9333"/>
                  </a:cubicBezTo>
                  <a:lnTo>
                    <a:pt x="7487" y="10243"/>
                  </a:lnTo>
                  <a:cubicBezTo>
                    <a:pt x="7636" y="10450"/>
                    <a:pt x="7868" y="10562"/>
                    <a:pt x="8103" y="10562"/>
                  </a:cubicBezTo>
                  <a:cubicBezTo>
                    <a:pt x="8252" y="10562"/>
                    <a:pt x="8403" y="10517"/>
                    <a:pt x="8534" y="10422"/>
                  </a:cubicBezTo>
                  <a:lnTo>
                    <a:pt x="9285" y="9883"/>
                  </a:lnTo>
                  <a:cubicBezTo>
                    <a:pt x="9623" y="9640"/>
                    <a:pt x="9708" y="9175"/>
                    <a:pt x="9464" y="8836"/>
                  </a:cubicBezTo>
                  <a:lnTo>
                    <a:pt x="8809" y="7916"/>
                  </a:lnTo>
                  <a:cubicBezTo>
                    <a:pt x="8946" y="7736"/>
                    <a:pt x="9063" y="7536"/>
                    <a:pt x="9168" y="7324"/>
                  </a:cubicBezTo>
                  <a:lnTo>
                    <a:pt x="10289" y="7472"/>
                  </a:lnTo>
                  <a:cubicBezTo>
                    <a:pt x="10328" y="7478"/>
                    <a:pt x="10366" y="7481"/>
                    <a:pt x="10404" y="7481"/>
                  </a:cubicBezTo>
                  <a:cubicBezTo>
                    <a:pt x="10770" y="7481"/>
                    <a:pt x="11087" y="7211"/>
                    <a:pt x="11135" y="6838"/>
                  </a:cubicBezTo>
                  <a:lnTo>
                    <a:pt x="11262" y="5928"/>
                  </a:lnTo>
                  <a:cubicBezTo>
                    <a:pt x="11325" y="5516"/>
                    <a:pt x="11029" y="5135"/>
                    <a:pt x="10628" y="5072"/>
                  </a:cubicBezTo>
                  <a:lnTo>
                    <a:pt x="9507" y="4924"/>
                  </a:lnTo>
                  <a:cubicBezTo>
                    <a:pt x="9464" y="4691"/>
                    <a:pt x="9401" y="4458"/>
                    <a:pt x="9316" y="4247"/>
                  </a:cubicBezTo>
                  <a:lnTo>
                    <a:pt x="10205" y="3538"/>
                  </a:lnTo>
                  <a:cubicBezTo>
                    <a:pt x="10522" y="3285"/>
                    <a:pt x="10575" y="2809"/>
                    <a:pt x="10321" y="2481"/>
                  </a:cubicBezTo>
                  <a:lnTo>
                    <a:pt x="9750" y="1762"/>
                  </a:lnTo>
                  <a:cubicBezTo>
                    <a:pt x="9599" y="1575"/>
                    <a:pt x="9379" y="1477"/>
                    <a:pt x="9159" y="1477"/>
                  </a:cubicBezTo>
                  <a:cubicBezTo>
                    <a:pt x="8994" y="1477"/>
                    <a:pt x="8828" y="1532"/>
                    <a:pt x="8692" y="1646"/>
                  </a:cubicBezTo>
                  <a:lnTo>
                    <a:pt x="7804" y="2354"/>
                  </a:lnTo>
                  <a:cubicBezTo>
                    <a:pt x="7667" y="2259"/>
                    <a:pt x="7529" y="2174"/>
                    <a:pt x="7371" y="2100"/>
                  </a:cubicBezTo>
                  <a:lnTo>
                    <a:pt x="7529" y="979"/>
                  </a:lnTo>
                  <a:cubicBezTo>
                    <a:pt x="7593" y="567"/>
                    <a:pt x="7297" y="186"/>
                    <a:pt x="6895" y="134"/>
                  </a:cubicBezTo>
                  <a:lnTo>
                    <a:pt x="5975" y="7"/>
                  </a:lnTo>
                  <a:cubicBezTo>
                    <a:pt x="5942" y="2"/>
                    <a:pt x="5909" y="0"/>
                    <a:pt x="5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70;p43">
              <a:extLst>
                <a:ext uri="{FF2B5EF4-FFF2-40B4-BE49-F238E27FC236}">
                  <a16:creationId xmlns:a16="http://schemas.microsoft.com/office/drawing/2014/main" id="{67AA726D-2417-2680-DE9B-33AB7C036279}"/>
                </a:ext>
              </a:extLst>
            </p:cNvPr>
            <p:cNvSpPr/>
            <p:nvPr/>
          </p:nvSpPr>
          <p:spPr>
            <a:xfrm>
              <a:off x="5592423" y="3386330"/>
              <a:ext cx="494877" cy="485686"/>
            </a:xfrm>
            <a:custGeom>
              <a:avLst/>
              <a:gdLst/>
              <a:ahLst/>
              <a:cxnLst/>
              <a:rect l="l" t="t" r="r" b="b"/>
              <a:pathLst>
                <a:path w="8238" h="8085" extrusionOk="0">
                  <a:moveTo>
                    <a:pt x="4124" y="2179"/>
                  </a:moveTo>
                  <a:cubicBezTo>
                    <a:pt x="4346" y="2179"/>
                    <a:pt x="4571" y="2219"/>
                    <a:pt x="4791" y="2303"/>
                  </a:cubicBezTo>
                  <a:cubicBezTo>
                    <a:pt x="5753" y="2673"/>
                    <a:pt x="6229" y="3752"/>
                    <a:pt x="5859" y="4714"/>
                  </a:cubicBezTo>
                  <a:cubicBezTo>
                    <a:pt x="5574" y="5455"/>
                    <a:pt x="4869" y="5907"/>
                    <a:pt x="4120" y="5907"/>
                  </a:cubicBezTo>
                  <a:cubicBezTo>
                    <a:pt x="3897" y="5907"/>
                    <a:pt x="3669" y="5867"/>
                    <a:pt x="3448" y="5782"/>
                  </a:cubicBezTo>
                  <a:cubicBezTo>
                    <a:pt x="2496" y="5412"/>
                    <a:pt x="2020" y="4333"/>
                    <a:pt x="2380" y="3371"/>
                  </a:cubicBezTo>
                  <a:cubicBezTo>
                    <a:pt x="2665" y="2636"/>
                    <a:pt x="3374" y="2179"/>
                    <a:pt x="4124" y="2179"/>
                  </a:cubicBezTo>
                  <a:close/>
                  <a:moveTo>
                    <a:pt x="5095" y="0"/>
                  </a:moveTo>
                  <a:cubicBezTo>
                    <a:pt x="4872" y="0"/>
                    <a:pt x="4660" y="138"/>
                    <a:pt x="4579" y="357"/>
                  </a:cubicBezTo>
                  <a:lnTo>
                    <a:pt x="4273" y="1140"/>
                  </a:lnTo>
                  <a:cubicBezTo>
                    <a:pt x="4146" y="1140"/>
                    <a:pt x="4029" y="1140"/>
                    <a:pt x="3902" y="1150"/>
                  </a:cubicBezTo>
                  <a:lnTo>
                    <a:pt x="3585" y="368"/>
                  </a:lnTo>
                  <a:cubicBezTo>
                    <a:pt x="3489" y="151"/>
                    <a:pt x="3277" y="20"/>
                    <a:pt x="3056" y="20"/>
                  </a:cubicBezTo>
                  <a:cubicBezTo>
                    <a:pt x="2985" y="20"/>
                    <a:pt x="2914" y="33"/>
                    <a:pt x="2845" y="61"/>
                  </a:cubicBezTo>
                  <a:lnTo>
                    <a:pt x="2221" y="326"/>
                  </a:lnTo>
                  <a:cubicBezTo>
                    <a:pt x="1936" y="442"/>
                    <a:pt x="1798" y="770"/>
                    <a:pt x="1914" y="1055"/>
                  </a:cubicBezTo>
                  <a:lnTo>
                    <a:pt x="2232" y="1838"/>
                  </a:lnTo>
                  <a:cubicBezTo>
                    <a:pt x="2105" y="1943"/>
                    <a:pt x="1978" y="2070"/>
                    <a:pt x="1872" y="2208"/>
                  </a:cubicBezTo>
                  <a:lnTo>
                    <a:pt x="1079" y="1901"/>
                  </a:lnTo>
                  <a:cubicBezTo>
                    <a:pt x="1016" y="1878"/>
                    <a:pt x="952" y="1867"/>
                    <a:pt x="889" y="1867"/>
                  </a:cubicBezTo>
                  <a:cubicBezTo>
                    <a:pt x="664" y="1867"/>
                    <a:pt x="451" y="2006"/>
                    <a:pt x="360" y="2229"/>
                  </a:cubicBezTo>
                  <a:lnTo>
                    <a:pt x="117" y="2863"/>
                  </a:lnTo>
                  <a:cubicBezTo>
                    <a:pt x="0" y="3159"/>
                    <a:pt x="149" y="3477"/>
                    <a:pt x="434" y="3593"/>
                  </a:cubicBezTo>
                  <a:lnTo>
                    <a:pt x="1217" y="3889"/>
                  </a:lnTo>
                  <a:cubicBezTo>
                    <a:pt x="1217" y="4069"/>
                    <a:pt x="1217" y="4238"/>
                    <a:pt x="1238" y="4418"/>
                  </a:cubicBezTo>
                  <a:lnTo>
                    <a:pt x="487" y="4777"/>
                  </a:lnTo>
                  <a:cubicBezTo>
                    <a:pt x="201" y="4904"/>
                    <a:pt x="85" y="5243"/>
                    <a:pt x="223" y="5517"/>
                  </a:cubicBezTo>
                  <a:lnTo>
                    <a:pt x="508" y="6141"/>
                  </a:lnTo>
                  <a:cubicBezTo>
                    <a:pt x="608" y="6341"/>
                    <a:pt x="808" y="6457"/>
                    <a:pt x="1019" y="6457"/>
                  </a:cubicBezTo>
                  <a:cubicBezTo>
                    <a:pt x="1099" y="6457"/>
                    <a:pt x="1181" y="6440"/>
                    <a:pt x="1259" y="6406"/>
                  </a:cubicBezTo>
                  <a:lnTo>
                    <a:pt x="2020" y="6046"/>
                  </a:lnTo>
                  <a:cubicBezTo>
                    <a:pt x="2105" y="6131"/>
                    <a:pt x="2189" y="6215"/>
                    <a:pt x="2285" y="6289"/>
                  </a:cubicBezTo>
                  <a:lnTo>
                    <a:pt x="1988" y="7082"/>
                  </a:lnTo>
                  <a:cubicBezTo>
                    <a:pt x="1872" y="7368"/>
                    <a:pt x="2020" y="7685"/>
                    <a:pt x="2306" y="7802"/>
                  </a:cubicBezTo>
                  <a:lnTo>
                    <a:pt x="2951" y="8045"/>
                  </a:lnTo>
                  <a:cubicBezTo>
                    <a:pt x="3017" y="8072"/>
                    <a:pt x="3086" y="8085"/>
                    <a:pt x="3154" y="8085"/>
                  </a:cubicBezTo>
                  <a:cubicBezTo>
                    <a:pt x="3377" y="8085"/>
                    <a:pt x="3589" y="7946"/>
                    <a:pt x="3670" y="7728"/>
                  </a:cubicBezTo>
                  <a:lnTo>
                    <a:pt x="3976" y="6945"/>
                  </a:lnTo>
                  <a:cubicBezTo>
                    <a:pt x="4093" y="6945"/>
                    <a:pt x="4220" y="6945"/>
                    <a:pt x="4347" y="6934"/>
                  </a:cubicBezTo>
                  <a:lnTo>
                    <a:pt x="4664" y="7717"/>
                  </a:lnTo>
                  <a:cubicBezTo>
                    <a:pt x="4752" y="7934"/>
                    <a:pt x="4962" y="8065"/>
                    <a:pt x="5183" y="8065"/>
                  </a:cubicBezTo>
                  <a:cubicBezTo>
                    <a:pt x="5253" y="8065"/>
                    <a:pt x="5325" y="8052"/>
                    <a:pt x="5393" y="8024"/>
                  </a:cubicBezTo>
                  <a:lnTo>
                    <a:pt x="6028" y="7759"/>
                  </a:lnTo>
                  <a:cubicBezTo>
                    <a:pt x="6313" y="7643"/>
                    <a:pt x="6451" y="7315"/>
                    <a:pt x="6335" y="7030"/>
                  </a:cubicBezTo>
                  <a:lnTo>
                    <a:pt x="6007" y="6247"/>
                  </a:lnTo>
                  <a:cubicBezTo>
                    <a:pt x="6144" y="6131"/>
                    <a:pt x="6260" y="6014"/>
                    <a:pt x="6377" y="5877"/>
                  </a:cubicBezTo>
                  <a:lnTo>
                    <a:pt x="7159" y="6184"/>
                  </a:lnTo>
                  <a:cubicBezTo>
                    <a:pt x="7222" y="6207"/>
                    <a:pt x="7287" y="6218"/>
                    <a:pt x="7351" y="6218"/>
                  </a:cubicBezTo>
                  <a:cubicBezTo>
                    <a:pt x="7578" y="6218"/>
                    <a:pt x="7798" y="6079"/>
                    <a:pt x="7889" y="5856"/>
                  </a:cubicBezTo>
                  <a:lnTo>
                    <a:pt x="8132" y="5221"/>
                  </a:lnTo>
                  <a:cubicBezTo>
                    <a:pt x="8238" y="4925"/>
                    <a:pt x="8100" y="4608"/>
                    <a:pt x="7804" y="4492"/>
                  </a:cubicBezTo>
                  <a:lnTo>
                    <a:pt x="7022" y="4196"/>
                  </a:lnTo>
                  <a:cubicBezTo>
                    <a:pt x="7032" y="4016"/>
                    <a:pt x="7022" y="3847"/>
                    <a:pt x="7001" y="3667"/>
                  </a:cubicBezTo>
                  <a:lnTo>
                    <a:pt x="7762" y="3307"/>
                  </a:lnTo>
                  <a:cubicBezTo>
                    <a:pt x="8037" y="3181"/>
                    <a:pt x="8164" y="2842"/>
                    <a:pt x="8026" y="2567"/>
                  </a:cubicBezTo>
                  <a:lnTo>
                    <a:pt x="7730" y="1943"/>
                  </a:lnTo>
                  <a:cubicBezTo>
                    <a:pt x="7638" y="1744"/>
                    <a:pt x="7435" y="1628"/>
                    <a:pt x="7225" y="1628"/>
                  </a:cubicBezTo>
                  <a:cubicBezTo>
                    <a:pt x="7146" y="1628"/>
                    <a:pt x="7065" y="1644"/>
                    <a:pt x="6990" y="1679"/>
                  </a:cubicBezTo>
                  <a:lnTo>
                    <a:pt x="6229" y="2039"/>
                  </a:lnTo>
                  <a:cubicBezTo>
                    <a:pt x="6144" y="1954"/>
                    <a:pt x="6049" y="1869"/>
                    <a:pt x="5954" y="1795"/>
                  </a:cubicBezTo>
                  <a:lnTo>
                    <a:pt x="6260" y="1002"/>
                  </a:lnTo>
                  <a:cubicBezTo>
                    <a:pt x="6366" y="717"/>
                    <a:pt x="6229" y="400"/>
                    <a:pt x="5933" y="283"/>
                  </a:cubicBezTo>
                  <a:lnTo>
                    <a:pt x="5298" y="40"/>
                  </a:lnTo>
                  <a:cubicBezTo>
                    <a:pt x="5232" y="13"/>
                    <a:pt x="5163" y="0"/>
                    <a:pt x="5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" name="Google Shape;771;p43">
              <a:extLst>
                <a:ext uri="{FF2B5EF4-FFF2-40B4-BE49-F238E27FC236}">
                  <a16:creationId xmlns:a16="http://schemas.microsoft.com/office/drawing/2014/main" id="{0BE95F42-431B-3E2B-2F10-C76D38C52D40}"/>
                </a:ext>
              </a:extLst>
            </p:cNvPr>
            <p:cNvGrpSpPr/>
            <p:nvPr/>
          </p:nvGrpSpPr>
          <p:grpSpPr>
            <a:xfrm>
              <a:off x="7514622" y="3241315"/>
              <a:ext cx="502506" cy="502567"/>
              <a:chOff x="7514622" y="3241315"/>
              <a:chExt cx="502506" cy="502567"/>
            </a:xfrm>
          </p:grpSpPr>
          <p:sp>
            <p:nvSpPr>
              <p:cNvPr id="43" name="Google Shape;772;p43">
                <a:extLst>
                  <a:ext uri="{FF2B5EF4-FFF2-40B4-BE49-F238E27FC236}">
                    <a16:creationId xmlns:a16="http://schemas.microsoft.com/office/drawing/2014/main" id="{B3BAB503-8880-F2DC-B4B2-886C0EAB41F7}"/>
                  </a:ext>
                </a:extLst>
              </p:cNvPr>
              <p:cNvSpPr/>
              <p:nvPr/>
            </p:nvSpPr>
            <p:spPr>
              <a:xfrm>
                <a:off x="7514622" y="3241315"/>
                <a:ext cx="502506" cy="502567"/>
              </a:xfrm>
              <a:custGeom>
                <a:avLst/>
                <a:gdLst/>
                <a:ahLst/>
                <a:cxnLst/>
                <a:rect l="l" t="t" r="r" b="b"/>
                <a:pathLst>
                  <a:path w="8365" h="8366" extrusionOk="0">
                    <a:moveTo>
                      <a:pt x="4188" y="1"/>
                    </a:moveTo>
                    <a:cubicBezTo>
                      <a:pt x="1872" y="1"/>
                      <a:pt x="0" y="1872"/>
                      <a:pt x="0" y="4178"/>
                    </a:cubicBezTo>
                    <a:cubicBezTo>
                      <a:pt x="0" y="6483"/>
                      <a:pt x="1872" y="8365"/>
                      <a:pt x="4188" y="8365"/>
                    </a:cubicBezTo>
                    <a:cubicBezTo>
                      <a:pt x="6493" y="8365"/>
                      <a:pt x="8365" y="6483"/>
                      <a:pt x="8365" y="4178"/>
                    </a:cubicBezTo>
                    <a:cubicBezTo>
                      <a:pt x="8365" y="1872"/>
                      <a:pt x="6493" y="1"/>
                      <a:pt x="41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773;p43">
                <a:extLst>
                  <a:ext uri="{FF2B5EF4-FFF2-40B4-BE49-F238E27FC236}">
                    <a16:creationId xmlns:a16="http://schemas.microsoft.com/office/drawing/2014/main" id="{CC7D6D4E-2184-6139-1051-CD5292EF097D}"/>
                  </a:ext>
                </a:extLst>
              </p:cNvPr>
              <p:cNvSpPr/>
              <p:nvPr/>
            </p:nvSpPr>
            <p:spPr>
              <a:xfrm>
                <a:off x="7545079" y="3271171"/>
                <a:ext cx="442194" cy="442194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61" extrusionOk="0">
                    <a:moveTo>
                      <a:pt x="3681" y="318"/>
                    </a:moveTo>
                    <a:cubicBezTo>
                      <a:pt x="5531" y="318"/>
                      <a:pt x="7043" y="1830"/>
                      <a:pt x="7043" y="3681"/>
                    </a:cubicBezTo>
                    <a:cubicBezTo>
                      <a:pt x="7043" y="5531"/>
                      <a:pt x="5531" y="7043"/>
                      <a:pt x="3681" y="7043"/>
                    </a:cubicBezTo>
                    <a:cubicBezTo>
                      <a:pt x="1830" y="7043"/>
                      <a:pt x="318" y="5531"/>
                      <a:pt x="318" y="3681"/>
                    </a:cubicBezTo>
                    <a:cubicBezTo>
                      <a:pt x="318" y="1830"/>
                      <a:pt x="1830" y="318"/>
                      <a:pt x="3681" y="318"/>
                    </a:cubicBezTo>
                    <a:close/>
                    <a:moveTo>
                      <a:pt x="3681" y="1"/>
                    </a:moveTo>
                    <a:cubicBezTo>
                      <a:pt x="1651" y="1"/>
                      <a:pt x="1" y="1650"/>
                      <a:pt x="1" y="3681"/>
                    </a:cubicBezTo>
                    <a:cubicBezTo>
                      <a:pt x="1" y="5711"/>
                      <a:pt x="1651" y="7360"/>
                      <a:pt x="3681" y="7360"/>
                    </a:cubicBezTo>
                    <a:cubicBezTo>
                      <a:pt x="5711" y="7360"/>
                      <a:pt x="7361" y="5711"/>
                      <a:pt x="7361" y="3681"/>
                    </a:cubicBezTo>
                    <a:cubicBezTo>
                      <a:pt x="7361" y="1650"/>
                      <a:pt x="5711" y="1"/>
                      <a:pt x="36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" name="Google Shape;774;p43">
              <a:extLst>
                <a:ext uri="{FF2B5EF4-FFF2-40B4-BE49-F238E27FC236}">
                  <a16:creationId xmlns:a16="http://schemas.microsoft.com/office/drawing/2014/main" id="{76679578-A1DE-8DA2-4240-45A73CF9FA08}"/>
                </a:ext>
              </a:extLst>
            </p:cNvPr>
            <p:cNvSpPr/>
            <p:nvPr/>
          </p:nvSpPr>
          <p:spPr>
            <a:xfrm>
              <a:off x="6274005" y="1442985"/>
              <a:ext cx="40068" cy="40128"/>
            </a:xfrm>
            <a:custGeom>
              <a:avLst/>
              <a:gdLst/>
              <a:ahLst/>
              <a:cxnLst/>
              <a:rect l="l" t="t" r="r" b="b"/>
              <a:pathLst>
                <a:path w="667" h="668" extrusionOk="0">
                  <a:moveTo>
                    <a:pt x="339" y="1"/>
                  </a:moveTo>
                  <a:cubicBezTo>
                    <a:pt x="149" y="1"/>
                    <a:pt x="1" y="149"/>
                    <a:pt x="1" y="329"/>
                  </a:cubicBezTo>
                  <a:cubicBezTo>
                    <a:pt x="1" y="509"/>
                    <a:pt x="149" y="667"/>
                    <a:pt x="339" y="667"/>
                  </a:cubicBezTo>
                  <a:cubicBezTo>
                    <a:pt x="519" y="667"/>
                    <a:pt x="667" y="519"/>
                    <a:pt x="667" y="329"/>
                  </a:cubicBezTo>
                  <a:cubicBezTo>
                    <a:pt x="667" y="149"/>
                    <a:pt x="519" y="1"/>
                    <a:pt x="3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75;p43">
              <a:extLst>
                <a:ext uri="{FF2B5EF4-FFF2-40B4-BE49-F238E27FC236}">
                  <a16:creationId xmlns:a16="http://schemas.microsoft.com/office/drawing/2014/main" id="{CA04A655-0658-08E7-00E9-417E2A258107}"/>
                </a:ext>
              </a:extLst>
            </p:cNvPr>
            <p:cNvSpPr/>
            <p:nvPr/>
          </p:nvSpPr>
          <p:spPr>
            <a:xfrm>
              <a:off x="7141752" y="1385195"/>
              <a:ext cx="39408" cy="40068"/>
            </a:xfrm>
            <a:custGeom>
              <a:avLst/>
              <a:gdLst/>
              <a:ahLst/>
              <a:cxnLst/>
              <a:rect l="l" t="t" r="r" b="b"/>
              <a:pathLst>
                <a:path w="656" h="667" extrusionOk="0">
                  <a:moveTo>
                    <a:pt x="328" y="1"/>
                  </a:moveTo>
                  <a:cubicBezTo>
                    <a:pt x="148" y="1"/>
                    <a:pt x="0" y="149"/>
                    <a:pt x="0" y="328"/>
                  </a:cubicBezTo>
                  <a:cubicBezTo>
                    <a:pt x="0" y="519"/>
                    <a:pt x="148" y="667"/>
                    <a:pt x="328" y="667"/>
                  </a:cubicBezTo>
                  <a:cubicBezTo>
                    <a:pt x="508" y="667"/>
                    <a:pt x="656" y="519"/>
                    <a:pt x="656" y="328"/>
                  </a:cubicBezTo>
                  <a:cubicBezTo>
                    <a:pt x="656" y="149"/>
                    <a:pt x="508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76;p43">
              <a:extLst>
                <a:ext uri="{FF2B5EF4-FFF2-40B4-BE49-F238E27FC236}">
                  <a16:creationId xmlns:a16="http://schemas.microsoft.com/office/drawing/2014/main" id="{F6E9BD07-A13F-4C89-DC37-E50194217BB6}"/>
                </a:ext>
              </a:extLst>
            </p:cNvPr>
            <p:cNvSpPr/>
            <p:nvPr/>
          </p:nvSpPr>
          <p:spPr>
            <a:xfrm>
              <a:off x="6290525" y="1119675"/>
              <a:ext cx="874776" cy="357672"/>
            </a:xfrm>
            <a:custGeom>
              <a:avLst/>
              <a:gdLst/>
              <a:ahLst/>
              <a:cxnLst/>
              <a:rect l="l" t="t" r="r" b="b"/>
              <a:pathLst>
                <a:path w="14562" h="5954" extrusionOk="0">
                  <a:moveTo>
                    <a:pt x="1460" y="1"/>
                  </a:moveTo>
                  <a:cubicBezTo>
                    <a:pt x="656" y="1"/>
                    <a:pt x="1" y="656"/>
                    <a:pt x="1" y="1460"/>
                  </a:cubicBezTo>
                  <a:lnTo>
                    <a:pt x="1" y="5954"/>
                  </a:lnTo>
                  <a:lnTo>
                    <a:pt x="117" y="5954"/>
                  </a:lnTo>
                  <a:lnTo>
                    <a:pt x="117" y="1460"/>
                  </a:lnTo>
                  <a:cubicBezTo>
                    <a:pt x="117" y="720"/>
                    <a:pt x="720" y="128"/>
                    <a:pt x="1460" y="128"/>
                  </a:cubicBezTo>
                  <a:lnTo>
                    <a:pt x="13102" y="128"/>
                  </a:lnTo>
                  <a:cubicBezTo>
                    <a:pt x="13842" y="128"/>
                    <a:pt x="14435" y="730"/>
                    <a:pt x="14435" y="1460"/>
                  </a:cubicBezTo>
                  <a:lnTo>
                    <a:pt x="14435" y="4748"/>
                  </a:lnTo>
                  <a:lnTo>
                    <a:pt x="14562" y="4748"/>
                  </a:lnTo>
                  <a:lnTo>
                    <a:pt x="14562" y="1460"/>
                  </a:lnTo>
                  <a:cubicBezTo>
                    <a:pt x="14562" y="656"/>
                    <a:pt x="13906" y="1"/>
                    <a:pt x="131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77;p43">
              <a:extLst>
                <a:ext uri="{FF2B5EF4-FFF2-40B4-BE49-F238E27FC236}">
                  <a16:creationId xmlns:a16="http://schemas.microsoft.com/office/drawing/2014/main" id="{78FB69EA-F1E7-14B7-98CE-FB6FF8059ECF}"/>
                </a:ext>
              </a:extLst>
            </p:cNvPr>
            <p:cNvSpPr/>
            <p:nvPr/>
          </p:nvSpPr>
          <p:spPr>
            <a:xfrm>
              <a:off x="7752810" y="3666929"/>
              <a:ext cx="40068" cy="40068"/>
            </a:xfrm>
            <a:custGeom>
              <a:avLst/>
              <a:gdLst/>
              <a:ahLst/>
              <a:cxnLst/>
              <a:rect l="l" t="t" r="r" b="b"/>
              <a:pathLst>
                <a:path w="667" h="667" extrusionOk="0">
                  <a:moveTo>
                    <a:pt x="329" y="1"/>
                  </a:moveTo>
                  <a:cubicBezTo>
                    <a:pt x="149" y="1"/>
                    <a:pt x="1" y="149"/>
                    <a:pt x="1" y="328"/>
                  </a:cubicBezTo>
                  <a:cubicBezTo>
                    <a:pt x="1" y="519"/>
                    <a:pt x="149" y="667"/>
                    <a:pt x="329" y="667"/>
                  </a:cubicBezTo>
                  <a:cubicBezTo>
                    <a:pt x="508" y="667"/>
                    <a:pt x="667" y="519"/>
                    <a:pt x="667" y="328"/>
                  </a:cubicBezTo>
                  <a:cubicBezTo>
                    <a:pt x="667" y="149"/>
                    <a:pt x="508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78;p43">
              <a:extLst>
                <a:ext uri="{FF2B5EF4-FFF2-40B4-BE49-F238E27FC236}">
                  <a16:creationId xmlns:a16="http://schemas.microsoft.com/office/drawing/2014/main" id="{8D4027A6-A9D8-F7D0-4AA4-BCAB77FADD30}"/>
                </a:ext>
              </a:extLst>
            </p:cNvPr>
            <p:cNvSpPr/>
            <p:nvPr/>
          </p:nvSpPr>
          <p:spPr>
            <a:xfrm>
              <a:off x="5816673" y="3748267"/>
              <a:ext cx="40068" cy="40068"/>
            </a:xfrm>
            <a:custGeom>
              <a:avLst/>
              <a:gdLst/>
              <a:ahLst/>
              <a:cxnLst/>
              <a:rect l="l" t="t" r="r" b="b"/>
              <a:pathLst>
                <a:path w="667" h="667" extrusionOk="0">
                  <a:moveTo>
                    <a:pt x="328" y="0"/>
                  </a:moveTo>
                  <a:cubicBezTo>
                    <a:pt x="148" y="0"/>
                    <a:pt x="0" y="148"/>
                    <a:pt x="0" y="328"/>
                  </a:cubicBezTo>
                  <a:cubicBezTo>
                    <a:pt x="0" y="508"/>
                    <a:pt x="148" y="666"/>
                    <a:pt x="328" y="666"/>
                  </a:cubicBezTo>
                  <a:cubicBezTo>
                    <a:pt x="518" y="666"/>
                    <a:pt x="666" y="508"/>
                    <a:pt x="666" y="328"/>
                  </a:cubicBezTo>
                  <a:cubicBezTo>
                    <a:pt x="666" y="148"/>
                    <a:pt x="518" y="0"/>
                    <a:pt x="3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79;p43">
              <a:extLst>
                <a:ext uri="{FF2B5EF4-FFF2-40B4-BE49-F238E27FC236}">
                  <a16:creationId xmlns:a16="http://schemas.microsoft.com/office/drawing/2014/main" id="{2FEF4706-33EA-69AA-A8BA-2F60681067C9}"/>
                </a:ext>
              </a:extLst>
            </p:cNvPr>
            <p:cNvSpPr/>
            <p:nvPr/>
          </p:nvSpPr>
          <p:spPr>
            <a:xfrm>
              <a:off x="5832532" y="3696124"/>
              <a:ext cx="1943886" cy="283422"/>
            </a:xfrm>
            <a:custGeom>
              <a:avLst/>
              <a:gdLst/>
              <a:ahLst/>
              <a:cxnLst/>
              <a:rect l="l" t="t" r="r" b="b"/>
              <a:pathLst>
                <a:path w="32359" h="4718" extrusionOk="0">
                  <a:moveTo>
                    <a:pt x="32231" y="1"/>
                  </a:moveTo>
                  <a:lnTo>
                    <a:pt x="32231" y="3258"/>
                  </a:lnTo>
                  <a:cubicBezTo>
                    <a:pt x="32231" y="3998"/>
                    <a:pt x="31639" y="4590"/>
                    <a:pt x="30899" y="4590"/>
                  </a:cubicBezTo>
                  <a:lnTo>
                    <a:pt x="1460" y="4590"/>
                  </a:lnTo>
                  <a:cubicBezTo>
                    <a:pt x="730" y="4590"/>
                    <a:pt x="127" y="3987"/>
                    <a:pt x="127" y="3258"/>
                  </a:cubicBezTo>
                  <a:lnTo>
                    <a:pt x="127" y="1058"/>
                  </a:lnTo>
                  <a:lnTo>
                    <a:pt x="1" y="1058"/>
                  </a:lnTo>
                  <a:lnTo>
                    <a:pt x="1" y="3258"/>
                  </a:lnTo>
                  <a:cubicBezTo>
                    <a:pt x="1" y="4061"/>
                    <a:pt x="656" y="4717"/>
                    <a:pt x="1460" y="4717"/>
                  </a:cubicBezTo>
                  <a:lnTo>
                    <a:pt x="30899" y="4717"/>
                  </a:lnTo>
                  <a:cubicBezTo>
                    <a:pt x="31702" y="4717"/>
                    <a:pt x="32358" y="4061"/>
                    <a:pt x="32358" y="3258"/>
                  </a:cubicBezTo>
                  <a:lnTo>
                    <a:pt x="323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82038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586368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Discussão e Conclusão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B619E3-C6C5-5129-CB8B-000043D0F7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20000" y="1195381"/>
            <a:ext cx="5513345" cy="1400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indent="-285750">
              <a:buClrTx/>
              <a:buSzTx/>
            </a:pPr>
            <a:r>
              <a:rPr kumimoji="0" lang="pt-PT" altLang="pt-PT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Enfrentamos uma série de desafios que testaram a nossa capacidade técnica e de resolução de problemas.</a:t>
            </a:r>
          </a:p>
          <a:p>
            <a:pPr marL="285750" indent="-285750">
              <a:buClrTx/>
              <a:buSzTx/>
            </a:pPr>
            <a:r>
              <a:rPr lang="pt-PT" altLang="pt-PT" sz="1300" dirty="0"/>
              <a:t>Mudança significativa na interface do usuário.</a:t>
            </a:r>
          </a:p>
          <a:p>
            <a:pPr marL="285750" indent="-285750">
              <a:buClrTx/>
              <a:buSzTx/>
            </a:pPr>
            <a:r>
              <a:rPr kumimoji="0" lang="pt-PT" altLang="pt-PT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Adição de novas funcionalidades.</a:t>
            </a:r>
          </a:p>
          <a:p>
            <a:pPr marL="285750" indent="-285750">
              <a:buClrTx/>
              <a:buSzTx/>
            </a:pPr>
            <a:r>
              <a:rPr lang="pt-PT" altLang="pt-PT" sz="1300" dirty="0"/>
              <a:t>Resultado final é um sistema mais robusto, adaptável à experiência do usuário.</a:t>
            </a:r>
            <a:endParaRPr kumimoji="0" lang="pt-PT" altLang="pt-PT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Imagem 2" descr="Uma imagem com logótipo, design&#10;&#10;Descrição gerada automaticamente">
            <a:extLst>
              <a:ext uri="{FF2B5EF4-FFF2-40B4-BE49-F238E27FC236}">
                <a16:creationId xmlns:a16="http://schemas.microsoft.com/office/drawing/2014/main" id="{DB3473B8-F27E-3290-DF05-3198BFB64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495" y="2543122"/>
            <a:ext cx="2042505" cy="206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840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48"/>
          <p:cNvSpPr/>
          <p:nvPr/>
        </p:nvSpPr>
        <p:spPr>
          <a:xfrm flipH="1">
            <a:off x="957530" y="-328706"/>
            <a:ext cx="2905800" cy="4181400"/>
          </a:xfrm>
          <a:prstGeom prst="roundRect">
            <a:avLst>
              <a:gd name="adj" fmla="val 866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48"/>
          <p:cNvSpPr txBox="1">
            <a:spLocks noGrp="1"/>
          </p:cNvSpPr>
          <p:nvPr>
            <p:ph type="title"/>
          </p:nvPr>
        </p:nvSpPr>
        <p:spPr>
          <a:xfrm>
            <a:off x="4483610" y="2045017"/>
            <a:ext cx="3972478" cy="9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OBRIGADO!</a:t>
            </a:r>
            <a:endParaRPr dirty="0"/>
          </a:p>
        </p:txBody>
      </p:sp>
      <p:grpSp>
        <p:nvGrpSpPr>
          <p:cNvPr id="843" name="Google Shape;843;p48"/>
          <p:cNvGrpSpPr/>
          <p:nvPr/>
        </p:nvGrpSpPr>
        <p:grpSpPr>
          <a:xfrm>
            <a:off x="828217" y="1318567"/>
            <a:ext cx="3389368" cy="2506365"/>
            <a:chOff x="4556675" y="1428450"/>
            <a:chExt cx="1319950" cy="976075"/>
          </a:xfrm>
        </p:grpSpPr>
        <p:sp>
          <p:nvSpPr>
            <p:cNvPr id="844" name="Google Shape;844;p48"/>
            <p:cNvSpPr/>
            <p:nvPr/>
          </p:nvSpPr>
          <p:spPr>
            <a:xfrm>
              <a:off x="4928100" y="1428450"/>
              <a:ext cx="377000" cy="372175"/>
            </a:xfrm>
            <a:custGeom>
              <a:avLst/>
              <a:gdLst/>
              <a:ahLst/>
              <a:cxnLst/>
              <a:rect l="l" t="t" r="r" b="b"/>
              <a:pathLst>
                <a:path w="15080" h="14887" extrusionOk="0">
                  <a:moveTo>
                    <a:pt x="7542" y="4099"/>
                  </a:moveTo>
                  <a:cubicBezTo>
                    <a:pt x="7782" y="4099"/>
                    <a:pt x="8026" y="4125"/>
                    <a:pt x="8269" y="4180"/>
                  </a:cubicBezTo>
                  <a:cubicBezTo>
                    <a:pt x="10067" y="4581"/>
                    <a:pt x="11198" y="6379"/>
                    <a:pt x="10797" y="8177"/>
                  </a:cubicBezTo>
                  <a:cubicBezTo>
                    <a:pt x="10449" y="9729"/>
                    <a:pt x="9069" y="10785"/>
                    <a:pt x="7541" y="10785"/>
                  </a:cubicBezTo>
                  <a:cubicBezTo>
                    <a:pt x="7300" y="10785"/>
                    <a:pt x="7055" y="10759"/>
                    <a:pt x="6810" y="10704"/>
                  </a:cubicBezTo>
                  <a:cubicBezTo>
                    <a:pt x="5012" y="10302"/>
                    <a:pt x="3870" y="8515"/>
                    <a:pt x="4272" y="6717"/>
                  </a:cubicBezTo>
                  <a:cubicBezTo>
                    <a:pt x="4620" y="5163"/>
                    <a:pt x="6010" y="4099"/>
                    <a:pt x="7542" y="4099"/>
                  </a:cubicBezTo>
                  <a:close/>
                  <a:moveTo>
                    <a:pt x="8362" y="1"/>
                  </a:moveTo>
                  <a:cubicBezTo>
                    <a:pt x="7901" y="1"/>
                    <a:pt x="7480" y="318"/>
                    <a:pt x="7370" y="785"/>
                  </a:cubicBezTo>
                  <a:lnTo>
                    <a:pt x="7043" y="2255"/>
                  </a:lnTo>
                  <a:cubicBezTo>
                    <a:pt x="6821" y="2276"/>
                    <a:pt x="6598" y="2308"/>
                    <a:pt x="6387" y="2361"/>
                  </a:cubicBezTo>
                  <a:lnTo>
                    <a:pt x="5615" y="1071"/>
                  </a:lnTo>
                  <a:cubicBezTo>
                    <a:pt x="5426" y="756"/>
                    <a:pt x="5093" y="580"/>
                    <a:pt x="4752" y="580"/>
                  </a:cubicBezTo>
                  <a:cubicBezTo>
                    <a:pt x="4578" y="580"/>
                    <a:pt x="4401" y="625"/>
                    <a:pt x="4240" y="722"/>
                  </a:cubicBezTo>
                  <a:lnTo>
                    <a:pt x="3183" y="1356"/>
                  </a:lnTo>
                  <a:cubicBezTo>
                    <a:pt x="2707" y="1631"/>
                    <a:pt x="2549" y="2255"/>
                    <a:pt x="2834" y="2731"/>
                  </a:cubicBezTo>
                  <a:lnTo>
                    <a:pt x="3606" y="4021"/>
                  </a:lnTo>
                  <a:cubicBezTo>
                    <a:pt x="3405" y="4254"/>
                    <a:pt x="3225" y="4507"/>
                    <a:pt x="3056" y="4782"/>
                  </a:cubicBezTo>
                  <a:lnTo>
                    <a:pt x="1586" y="4454"/>
                  </a:lnTo>
                  <a:cubicBezTo>
                    <a:pt x="1510" y="4436"/>
                    <a:pt x="1433" y="4428"/>
                    <a:pt x="1358" y="4428"/>
                  </a:cubicBezTo>
                  <a:cubicBezTo>
                    <a:pt x="902" y="4428"/>
                    <a:pt x="491" y="4743"/>
                    <a:pt x="391" y="5205"/>
                  </a:cubicBezTo>
                  <a:lnTo>
                    <a:pt x="116" y="6411"/>
                  </a:lnTo>
                  <a:cubicBezTo>
                    <a:pt x="0" y="6950"/>
                    <a:pt x="338" y="7489"/>
                    <a:pt x="878" y="7606"/>
                  </a:cubicBezTo>
                  <a:lnTo>
                    <a:pt x="2358" y="7944"/>
                  </a:lnTo>
                  <a:cubicBezTo>
                    <a:pt x="2379" y="8251"/>
                    <a:pt x="2443" y="8557"/>
                    <a:pt x="2527" y="8864"/>
                  </a:cubicBezTo>
                  <a:lnTo>
                    <a:pt x="1269" y="9699"/>
                  </a:lnTo>
                  <a:cubicBezTo>
                    <a:pt x="814" y="10006"/>
                    <a:pt x="687" y="10630"/>
                    <a:pt x="994" y="11095"/>
                  </a:cubicBezTo>
                  <a:lnTo>
                    <a:pt x="1681" y="12110"/>
                  </a:lnTo>
                  <a:cubicBezTo>
                    <a:pt x="1873" y="12402"/>
                    <a:pt x="2190" y="12560"/>
                    <a:pt x="2514" y="12560"/>
                  </a:cubicBezTo>
                  <a:cubicBezTo>
                    <a:pt x="2707" y="12560"/>
                    <a:pt x="2903" y="12504"/>
                    <a:pt x="3077" y="12385"/>
                  </a:cubicBezTo>
                  <a:lnTo>
                    <a:pt x="4325" y="11550"/>
                  </a:lnTo>
                  <a:cubicBezTo>
                    <a:pt x="4505" y="11687"/>
                    <a:pt x="4685" y="11814"/>
                    <a:pt x="4875" y="11920"/>
                  </a:cubicBezTo>
                  <a:lnTo>
                    <a:pt x="4547" y="13400"/>
                  </a:lnTo>
                  <a:cubicBezTo>
                    <a:pt x="4420" y="13940"/>
                    <a:pt x="4769" y="14468"/>
                    <a:pt x="5308" y="14595"/>
                  </a:cubicBezTo>
                  <a:lnTo>
                    <a:pt x="6503" y="14860"/>
                  </a:lnTo>
                  <a:cubicBezTo>
                    <a:pt x="6580" y="14878"/>
                    <a:pt x="6657" y="14886"/>
                    <a:pt x="6732" y="14886"/>
                  </a:cubicBezTo>
                  <a:cubicBezTo>
                    <a:pt x="7188" y="14886"/>
                    <a:pt x="7600" y="14571"/>
                    <a:pt x="7709" y="14109"/>
                  </a:cubicBezTo>
                  <a:lnTo>
                    <a:pt x="8037" y="12628"/>
                  </a:lnTo>
                  <a:cubicBezTo>
                    <a:pt x="8259" y="12607"/>
                    <a:pt x="8481" y="12576"/>
                    <a:pt x="8692" y="12523"/>
                  </a:cubicBezTo>
                  <a:lnTo>
                    <a:pt x="9464" y="13823"/>
                  </a:lnTo>
                  <a:cubicBezTo>
                    <a:pt x="9653" y="14138"/>
                    <a:pt x="9986" y="14314"/>
                    <a:pt x="10328" y="14314"/>
                  </a:cubicBezTo>
                  <a:cubicBezTo>
                    <a:pt x="10502" y="14314"/>
                    <a:pt x="10678" y="14269"/>
                    <a:pt x="10839" y="14172"/>
                  </a:cubicBezTo>
                  <a:lnTo>
                    <a:pt x="11896" y="13538"/>
                  </a:lnTo>
                  <a:cubicBezTo>
                    <a:pt x="12372" y="13252"/>
                    <a:pt x="12531" y="12639"/>
                    <a:pt x="12245" y="12163"/>
                  </a:cubicBezTo>
                  <a:lnTo>
                    <a:pt x="11473" y="10862"/>
                  </a:lnTo>
                  <a:cubicBezTo>
                    <a:pt x="11674" y="10630"/>
                    <a:pt x="11854" y="10376"/>
                    <a:pt x="12013" y="10112"/>
                  </a:cubicBezTo>
                  <a:lnTo>
                    <a:pt x="13493" y="10440"/>
                  </a:lnTo>
                  <a:cubicBezTo>
                    <a:pt x="13568" y="10457"/>
                    <a:pt x="13643" y="10466"/>
                    <a:pt x="13716" y="10466"/>
                  </a:cubicBezTo>
                  <a:cubicBezTo>
                    <a:pt x="14172" y="10466"/>
                    <a:pt x="14579" y="10142"/>
                    <a:pt x="14688" y="9678"/>
                  </a:cubicBezTo>
                  <a:lnTo>
                    <a:pt x="14952" y="8483"/>
                  </a:lnTo>
                  <a:cubicBezTo>
                    <a:pt x="15079" y="7944"/>
                    <a:pt x="14741" y="7405"/>
                    <a:pt x="14201" y="7278"/>
                  </a:cubicBezTo>
                  <a:lnTo>
                    <a:pt x="12721" y="6950"/>
                  </a:lnTo>
                  <a:cubicBezTo>
                    <a:pt x="12700" y="6633"/>
                    <a:pt x="12636" y="6326"/>
                    <a:pt x="12552" y="6030"/>
                  </a:cubicBezTo>
                  <a:lnTo>
                    <a:pt x="13810" y="5195"/>
                  </a:lnTo>
                  <a:cubicBezTo>
                    <a:pt x="14265" y="4877"/>
                    <a:pt x="14392" y="4254"/>
                    <a:pt x="14085" y="3799"/>
                  </a:cubicBezTo>
                  <a:lnTo>
                    <a:pt x="13398" y="2773"/>
                  </a:lnTo>
                  <a:cubicBezTo>
                    <a:pt x="13205" y="2487"/>
                    <a:pt x="12886" y="2331"/>
                    <a:pt x="12560" y="2331"/>
                  </a:cubicBezTo>
                  <a:cubicBezTo>
                    <a:pt x="12368" y="2331"/>
                    <a:pt x="12174" y="2385"/>
                    <a:pt x="12002" y="2498"/>
                  </a:cubicBezTo>
                  <a:lnTo>
                    <a:pt x="10754" y="3344"/>
                  </a:lnTo>
                  <a:cubicBezTo>
                    <a:pt x="10574" y="3207"/>
                    <a:pt x="10395" y="3080"/>
                    <a:pt x="10204" y="2963"/>
                  </a:cubicBezTo>
                  <a:lnTo>
                    <a:pt x="10532" y="1494"/>
                  </a:lnTo>
                  <a:cubicBezTo>
                    <a:pt x="10659" y="954"/>
                    <a:pt x="10310" y="415"/>
                    <a:pt x="9771" y="299"/>
                  </a:cubicBezTo>
                  <a:lnTo>
                    <a:pt x="8576" y="24"/>
                  </a:lnTo>
                  <a:cubicBezTo>
                    <a:pt x="8504" y="8"/>
                    <a:pt x="8433" y="1"/>
                    <a:pt x="8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8"/>
            <p:cNvSpPr/>
            <p:nvPr/>
          </p:nvSpPr>
          <p:spPr>
            <a:xfrm>
              <a:off x="5257475" y="1981500"/>
              <a:ext cx="293725" cy="291425"/>
            </a:xfrm>
            <a:custGeom>
              <a:avLst/>
              <a:gdLst/>
              <a:ahLst/>
              <a:cxnLst/>
              <a:rect l="l" t="t" r="r" b="b"/>
              <a:pathLst>
                <a:path w="11749" h="11657" extrusionOk="0">
                  <a:moveTo>
                    <a:pt x="5879" y="3221"/>
                  </a:moveTo>
                  <a:cubicBezTo>
                    <a:pt x="6370" y="3221"/>
                    <a:pt x="6866" y="3360"/>
                    <a:pt x="7308" y="3650"/>
                  </a:cubicBezTo>
                  <a:cubicBezTo>
                    <a:pt x="8502" y="4443"/>
                    <a:pt x="8841" y="6061"/>
                    <a:pt x="8058" y="7256"/>
                  </a:cubicBezTo>
                  <a:cubicBezTo>
                    <a:pt x="7556" y="8020"/>
                    <a:pt x="6722" y="8436"/>
                    <a:pt x="5871" y="8436"/>
                  </a:cubicBezTo>
                  <a:cubicBezTo>
                    <a:pt x="5380" y="8436"/>
                    <a:pt x="4883" y="8297"/>
                    <a:pt x="4442" y="8007"/>
                  </a:cubicBezTo>
                  <a:cubicBezTo>
                    <a:pt x="3247" y="7214"/>
                    <a:pt x="2909" y="5596"/>
                    <a:pt x="3702" y="4401"/>
                  </a:cubicBezTo>
                  <a:cubicBezTo>
                    <a:pt x="4198" y="3637"/>
                    <a:pt x="5029" y="3221"/>
                    <a:pt x="5879" y="3221"/>
                  </a:cubicBezTo>
                  <a:close/>
                  <a:moveTo>
                    <a:pt x="5446" y="1"/>
                  </a:moveTo>
                  <a:cubicBezTo>
                    <a:pt x="5401" y="1"/>
                    <a:pt x="5355" y="5"/>
                    <a:pt x="5309" y="13"/>
                  </a:cubicBezTo>
                  <a:lnTo>
                    <a:pt x="4368" y="182"/>
                  </a:lnTo>
                  <a:cubicBezTo>
                    <a:pt x="3945" y="266"/>
                    <a:pt x="3659" y="668"/>
                    <a:pt x="3733" y="1091"/>
                  </a:cubicBezTo>
                  <a:lnTo>
                    <a:pt x="3945" y="2254"/>
                  </a:lnTo>
                  <a:cubicBezTo>
                    <a:pt x="3733" y="2371"/>
                    <a:pt x="3533" y="2498"/>
                    <a:pt x="3342" y="2656"/>
                  </a:cubicBezTo>
                  <a:lnTo>
                    <a:pt x="2359" y="2011"/>
                  </a:lnTo>
                  <a:cubicBezTo>
                    <a:pt x="2223" y="1922"/>
                    <a:pt x="2073" y="1880"/>
                    <a:pt x="1926" y="1880"/>
                  </a:cubicBezTo>
                  <a:cubicBezTo>
                    <a:pt x="1671" y="1880"/>
                    <a:pt x="1424" y="2006"/>
                    <a:pt x="1270" y="2233"/>
                  </a:cubicBezTo>
                  <a:lnTo>
                    <a:pt x="741" y="3037"/>
                  </a:lnTo>
                  <a:cubicBezTo>
                    <a:pt x="508" y="3396"/>
                    <a:pt x="603" y="3883"/>
                    <a:pt x="974" y="4115"/>
                  </a:cubicBezTo>
                  <a:lnTo>
                    <a:pt x="1957" y="4761"/>
                  </a:lnTo>
                  <a:cubicBezTo>
                    <a:pt x="1894" y="5004"/>
                    <a:pt x="1841" y="5236"/>
                    <a:pt x="1830" y="5480"/>
                  </a:cubicBezTo>
                  <a:lnTo>
                    <a:pt x="677" y="5755"/>
                  </a:lnTo>
                  <a:cubicBezTo>
                    <a:pt x="255" y="5850"/>
                    <a:pt x="1" y="6273"/>
                    <a:pt x="96" y="6696"/>
                  </a:cubicBezTo>
                  <a:lnTo>
                    <a:pt x="318" y="7626"/>
                  </a:lnTo>
                  <a:cubicBezTo>
                    <a:pt x="400" y="7989"/>
                    <a:pt x="723" y="8228"/>
                    <a:pt x="1080" y="8228"/>
                  </a:cubicBezTo>
                  <a:cubicBezTo>
                    <a:pt x="1139" y="8228"/>
                    <a:pt x="1199" y="8221"/>
                    <a:pt x="1259" y="8208"/>
                  </a:cubicBezTo>
                  <a:lnTo>
                    <a:pt x="2401" y="7943"/>
                  </a:lnTo>
                  <a:cubicBezTo>
                    <a:pt x="2496" y="8081"/>
                    <a:pt x="2591" y="8229"/>
                    <a:pt x="2697" y="8366"/>
                  </a:cubicBezTo>
                  <a:lnTo>
                    <a:pt x="2052" y="9350"/>
                  </a:lnTo>
                  <a:cubicBezTo>
                    <a:pt x="1820" y="9709"/>
                    <a:pt x="1915" y="10196"/>
                    <a:pt x="2274" y="10428"/>
                  </a:cubicBezTo>
                  <a:lnTo>
                    <a:pt x="3078" y="10957"/>
                  </a:lnTo>
                  <a:cubicBezTo>
                    <a:pt x="3210" y="11043"/>
                    <a:pt x="3360" y="11084"/>
                    <a:pt x="3508" y="11084"/>
                  </a:cubicBezTo>
                  <a:cubicBezTo>
                    <a:pt x="3762" y="11084"/>
                    <a:pt x="4013" y="10962"/>
                    <a:pt x="4167" y="10735"/>
                  </a:cubicBezTo>
                  <a:lnTo>
                    <a:pt x="4812" y="9752"/>
                  </a:lnTo>
                  <a:cubicBezTo>
                    <a:pt x="4981" y="9794"/>
                    <a:pt x="5150" y="9826"/>
                    <a:pt x="5320" y="9847"/>
                  </a:cubicBezTo>
                  <a:lnTo>
                    <a:pt x="5521" y="11010"/>
                  </a:lnTo>
                  <a:cubicBezTo>
                    <a:pt x="5596" y="11388"/>
                    <a:pt x="5925" y="11656"/>
                    <a:pt x="6303" y="11656"/>
                  </a:cubicBezTo>
                  <a:cubicBezTo>
                    <a:pt x="6349" y="11656"/>
                    <a:pt x="6394" y="11652"/>
                    <a:pt x="6440" y="11644"/>
                  </a:cubicBezTo>
                  <a:lnTo>
                    <a:pt x="7382" y="11465"/>
                  </a:lnTo>
                  <a:cubicBezTo>
                    <a:pt x="7805" y="11391"/>
                    <a:pt x="8090" y="10989"/>
                    <a:pt x="8016" y="10555"/>
                  </a:cubicBezTo>
                  <a:lnTo>
                    <a:pt x="7805" y="9403"/>
                  </a:lnTo>
                  <a:cubicBezTo>
                    <a:pt x="8016" y="9286"/>
                    <a:pt x="8217" y="9159"/>
                    <a:pt x="8407" y="9001"/>
                  </a:cubicBezTo>
                  <a:lnTo>
                    <a:pt x="9391" y="9646"/>
                  </a:lnTo>
                  <a:cubicBezTo>
                    <a:pt x="9523" y="9731"/>
                    <a:pt x="9672" y="9773"/>
                    <a:pt x="9821" y="9773"/>
                  </a:cubicBezTo>
                  <a:cubicBezTo>
                    <a:pt x="10075" y="9773"/>
                    <a:pt x="10326" y="9651"/>
                    <a:pt x="10480" y="9424"/>
                  </a:cubicBezTo>
                  <a:lnTo>
                    <a:pt x="11009" y="8620"/>
                  </a:lnTo>
                  <a:cubicBezTo>
                    <a:pt x="11241" y="8261"/>
                    <a:pt x="11135" y="7774"/>
                    <a:pt x="10776" y="7542"/>
                  </a:cubicBezTo>
                  <a:lnTo>
                    <a:pt x="9793" y="6897"/>
                  </a:lnTo>
                  <a:cubicBezTo>
                    <a:pt x="9856" y="6653"/>
                    <a:pt x="9898" y="6410"/>
                    <a:pt x="9919" y="6177"/>
                  </a:cubicBezTo>
                  <a:lnTo>
                    <a:pt x="11072" y="5903"/>
                  </a:lnTo>
                  <a:cubicBezTo>
                    <a:pt x="11484" y="5807"/>
                    <a:pt x="11749" y="5384"/>
                    <a:pt x="11654" y="4961"/>
                  </a:cubicBezTo>
                  <a:lnTo>
                    <a:pt x="11432" y="4031"/>
                  </a:lnTo>
                  <a:cubicBezTo>
                    <a:pt x="11350" y="3668"/>
                    <a:pt x="11027" y="3429"/>
                    <a:pt x="10669" y="3429"/>
                  </a:cubicBezTo>
                  <a:cubicBezTo>
                    <a:pt x="10610" y="3429"/>
                    <a:pt x="10550" y="3436"/>
                    <a:pt x="10490" y="3449"/>
                  </a:cubicBezTo>
                  <a:lnTo>
                    <a:pt x="9348" y="3714"/>
                  </a:lnTo>
                  <a:cubicBezTo>
                    <a:pt x="9253" y="3566"/>
                    <a:pt x="9158" y="3428"/>
                    <a:pt x="9052" y="3291"/>
                  </a:cubicBezTo>
                  <a:lnTo>
                    <a:pt x="9697" y="2307"/>
                  </a:lnTo>
                  <a:cubicBezTo>
                    <a:pt x="9930" y="1948"/>
                    <a:pt x="9824" y="1461"/>
                    <a:pt x="9465" y="1229"/>
                  </a:cubicBezTo>
                  <a:lnTo>
                    <a:pt x="8672" y="700"/>
                  </a:lnTo>
                  <a:cubicBezTo>
                    <a:pt x="8535" y="614"/>
                    <a:pt x="8385" y="573"/>
                    <a:pt x="8237" y="573"/>
                  </a:cubicBezTo>
                  <a:cubicBezTo>
                    <a:pt x="7983" y="573"/>
                    <a:pt x="7736" y="695"/>
                    <a:pt x="7583" y="922"/>
                  </a:cubicBezTo>
                  <a:lnTo>
                    <a:pt x="6937" y="1905"/>
                  </a:lnTo>
                  <a:cubicBezTo>
                    <a:pt x="6768" y="1863"/>
                    <a:pt x="6599" y="1831"/>
                    <a:pt x="6430" y="1800"/>
                  </a:cubicBezTo>
                  <a:lnTo>
                    <a:pt x="6218" y="647"/>
                  </a:lnTo>
                  <a:cubicBezTo>
                    <a:pt x="6152" y="269"/>
                    <a:pt x="5824" y="1"/>
                    <a:pt x="5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8"/>
            <p:cNvSpPr/>
            <p:nvPr/>
          </p:nvSpPr>
          <p:spPr>
            <a:xfrm>
              <a:off x="4660025" y="1623875"/>
              <a:ext cx="1180125" cy="553850"/>
            </a:xfrm>
            <a:custGeom>
              <a:avLst/>
              <a:gdLst/>
              <a:ahLst/>
              <a:cxnLst/>
              <a:rect l="l" t="t" r="r" b="b"/>
              <a:pathLst>
                <a:path w="47205" h="22154" extrusionOk="0">
                  <a:moveTo>
                    <a:pt x="11083" y="4399"/>
                  </a:moveTo>
                  <a:cubicBezTo>
                    <a:pt x="12574" y="4399"/>
                    <a:pt x="14001" y="4896"/>
                    <a:pt x="15164" y="5795"/>
                  </a:cubicBezTo>
                  <a:lnTo>
                    <a:pt x="18358" y="8967"/>
                  </a:lnTo>
                  <a:lnTo>
                    <a:pt x="20430" y="11040"/>
                  </a:lnTo>
                  <a:lnTo>
                    <a:pt x="16761" y="14688"/>
                  </a:lnTo>
                  <a:lnTo>
                    <a:pt x="15111" y="16327"/>
                  </a:lnTo>
                  <a:lnTo>
                    <a:pt x="15101" y="16337"/>
                  </a:lnTo>
                  <a:cubicBezTo>
                    <a:pt x="13790" y="17321"/>
                    <a:pt x="12552" y="17754"/>
                    <a:pt x="11083" y="17754"/>
                  </a:cubicBezTo>
                  <a:cubicBezTo>
                    <a:pt x="9222" y="17754"/>
                    <a:pt x="7530" y="16993"/>
                    <a:pt x="6314" y="15756"/>
                  </a:cubicBezTo>
                  <a:cubicBezTo>
                    <a:pt x="6261" y="15692"/>
                    <a:pt x="6197" y="15629"/>
                    <a:pt x="6144" y="15565"/>
                  </a:cubicBezTo>
                  <a:cubicBezTo>
                    <a:pt x="5098" y="14423"/>
                    <a:pt x="4442" y="12911"/>
                    <a:pt x="4400" y="11251"/>
                  </a:cubicBezTo>
                  <a:cubicBezTo>
                    <a:pt x="4400" y="11198"/>
                    <a:pt x="4400" y="11135"/>
                    <a:pt x="4400" y="11082"/>
                  </a:cubicBezTo>
                  <a:cubicBezTo>
                    <a:pt x="4400" y="10966"/>
                    <a:pt x="4410" y="10849"/>
                    <a:pt x="4410" y="10733"/>
                  </a:cubicBezTo>
                  <a:cubicBezTo>
                    <a:pt x="4484" y="9242"/>
                    <a:pt x="5055" y="7878"/>
                    <a:pt x="5954" y="6799"/>
                  </a:cubicBezTo>
                  <a:cubicBezTo>
                    <a:pt x="6081" y="6651"/>
                    <a:pt x="6208" y="6514"/>
                    <a:pt x="6335" y="6376"/>
                  </a:cubicBezTo>
                  <a:cubicBezTo>
                    <a:pt x="7551" y="5160"/>
                    <a:pt x="9222" y="4399"/>
                    <a:pt x="11083" y="4399"/>
                  </a:cubicBezTo>
                  <a:close/>
                  <a:moveTo>
                    <a:pt x="36133" y="4399"/>
                  </a:moveTo>
                  <a:cubicBezTo>
                    <a:pt x="38058" y="4399"/>
                    <a:pt x="39676" y="5160"/>
                    <a:pt x="40881" y="6387"/>
                  </a:cubicBezTo>
                  <a:cubicBezTo>
                    <a:pt x="42076" y="7592"/>
                    <a:pt x="42806" y="9253"/>
                    <a:pt x="42806" y="11082"/>
                  </a:cubicBezTo>
                  <a:cubicBezTo>
                    <a:pt x="42806" y="12901"/>
                    <a:pt x="42065" y="14571"/>
                    <a:pt x="40871" y="15787"/>
                  </a:cubicBezTo>
                  <a:lnTo>
                    <a:pt x="40860" y="15787"/>
                  </a:lnTo>
                  <a:cubicBezTo>
                    <a:pt x="39654" y="17004"/>
                    <a:pt x="37984" y="17754"/>
                    <a:pt x="36133" y="17754"/>
                  </a:cubicBezTo>
                  <a:cubicBezTo>
                    <a:pt x="34611" y="17754"/>
                    <a:pt x="33141" y="17236"/>
                    <a:pt x="31967" y="16295"/>
                  </a:cubicBezTo>
                  <a:lnTo>
                    <a:pt x="30349" y="14688"/>
                  </a:lnTo>
                  <a:lnTo>
                    <a:pt x="26669" y="11040"/>
                  </a:lnTo>
                  <a:lnTo>
                    <a:pt x="28784" y="8935"/>
                  </a:lnTo>
                  <a:lnTo>
                    <a:pt x="30666" y="7064"/>
                  </a:lnTo>
                  <a:cubicBezTo>
                    <a:pt x="30825" y="6958"/>
                    <a:pt x="30973" y="6831"/>
                    <a:pt x="31100" y="6683"/>
                  </a:cubicBezTo>
                  <a:cubicBezTo>
                    <a:pt x="32369" y="5234"/>
                    <a:pt x="34209" y="4399"/>
                    <a:pt x="36133" y="4399"/>
                  </a:cubicBezTo>
                  <a:close/>
                  <a:moveTo>
                    <a:pt x="11083" y="0"/>
                  </a:moveTo>
                  <a:cubicBezTo>
                    <a:pt x="7509" y="0"/>
                    <a:pt x="4315" y="1703"/>
                    <a:pt x="2295" y="4336"/>
                  </a:cubicBezTo>
                  <a:cubicBezTo>
                    <a:pt x="857" y="6207"/>
                    <a:pt x="1" y="8544"/>
                    <a:pt x="1" y="11082"/>
                  </a:cubicBezTo>
                  <a:cubicBezTo>
                    <a:pt x="1" y="14000"/>
                    <a:pt x="1143" y="16665"/>
                    <a:pt x="2993" y="18643"/>
                  </a:cubicBezTo>
                  <a:cubicBezTo>
                    <a:pt x="5024" y="20800"/>
                    <a:pt x="7900" y="22153"/>
                    <a:pt x="11083" y="22153"/>
                  </a:cubicBezTo>
                  <a:cubicBezTo>
                    <a:pt x="13430" y="22153"/>
                    <a:pt x="15556" y="21445"/>
                    <a:pt x="17565" y="19975"/>
                  </a:cubicBezTo>
                  <a:cubicBezTo>
                    <a:pt x="17734" y="19880"/>
                    <a:pt x="17893" y="19763"/>
                    <a:pt x="18030" y="19626"/>
                  </a:cubicBezTo>
                  <a:lnTo>
                    <a:pt x="19859" y="17818"/>
                  </a:lnTo>
                  <a:lnTo>
                    <a:pt x="23550" y="14138"/>
                  </a:lnTo>
                  <a:lnTo>
                    <a:pt x="27272" y="17839"/>
                  </a:lnTo>
                  <a:lnTo>
                    <a:pt x="28636" y="19192"/>
                  </a:lnTo>
                  <a:cubicBezTo>
                    <a:pt x="28721" y="19298"/>
                    <a:pt x="28816" y="19393"/>
                    <a:pt x="28922" y="19488"/>
                  </a:cubicBezTo>
                  <a:cubicBezTo>
                    <a:pt x="28964" y="19520"/>
                    <a:pt x="29006" y="19563"/>
                    <a:pt x="29059" y="19594"/>
                  </a:cubicBezTo>
                  <a:cubicBezTo>
                    <a:pt x="29080" y="19626"/>
                    <a:pt x="29112" y="19647"/>
                    <a:pt x="29144" y="19668"/>
                  </a:cubicBezTo>
                  <a:cubicBezTo>
                    <a:pt x="31110" y="21276"/>
                    <a:pt x="33585" y="22153"/>
                    <a:pt x="36133" y="22153"/>
                  </a:cubicBezTo>
                  <a:cubicBezTo>
                    <a:pt x="39316" y="22153"/>
                    <a:pt x="42192" y="20800"/>
                    <a:pt x="44212" y="18643"/>
                  </a:cubicBezTo>
                  <a:cubicBezTo>
                    <a:pt x="46073" y="16665"/>
                    <a:pt x="47205" y="14000"/>
                    <a:pt x="47205" y="11082"/>
                  </a:cubicBezTo>
                  <a:cubicBezTo>
                    <a:pt x="47205" y="8534"/>
                    <a:pt x="46348" y="6186"/>
                    <a:pt x="44899" y="4314"/>
                  </a:cubicBezTo>
                  <a:cubicBezTo>
                    <a:pt x="42869" y="1692"/>
                    <a:pt x="39697" y="0"/>
                    <a:pt x="36133" y="0"/>
                  </a:cubicBezTo>
                  <a:cubicBezTo>
                    <a:pt x="34949" y="0"/>
                    <a:pt x="33786" y="190"/>
                    <a:pt x="32686" y="550"/>
                  </a:cubicBezTo>
                  <a:cubicBezTo>
                    <a:pt x="32443" y="582"/>
                    <a:pt x="31629" y="857"/>
                    <a:pt x="30825" y="1290"/>
                  </a:cubicBezTo>
                  <a:cubicBezTo>
                    <a:pt x="30053" y="1692"/>
                    <a:pt x="29281" y="2231"/>
                    <a:pt x="28932" y="2580"/>
                  </a:cubicBezTo>
                  <a:lnTo>
                    <a:pt x="25495" y="5996"/>
                  </a:lnTo>
                  <a:lnTo>
                    <a:pt x="23550" y="7931"/>
                  </a:lnTo>
                  <a:lnTo>
                    <a:pt x="21604" y="5996"/>
                  </a:lnTo>
                  <a:lnTo>
                    <a:pt x="19553" y="3955"/>
                  </a:lnTo>
                  <a:cubicBezTo>
                    <a:pt x="19521" y="3902"/>
                    <a:pt x="19479" y="3849"/>
                    <a:pt x="19426" y="3796"/>
                  </a:cubicBezTo>
                  <a:cubicBezTo>
                    <a:pt x="18992" y="3299"/>
                    <a:pt x="18527" y="2855"/>
                    <a:pt x="18019" y="2443"/>
                  </a:cubicBezTo>
                  <a:cubicBezTo>
                    <a:pt x="18009" y="2432"/>
                    <a:pt x="17988" y="2422"/>
                    <a:pt x="17977" y="2411"/>
                  </a:cubicBezTo>
                  <a:cubicBezTo>
                    <a:pt x="16031" y="867"/>
                    <a:pt x="13610" y="0"/>
                    <a:pt x="110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4660025" y="1695800"/>
              <a:ext cx="185350" cy="421475"/>
            </a:xfrm>
            <a:custGeom>
              <a:avLst/>
              <a:gdLst/>
              <a:ahLst/>
              <a:cxnLst/>
              <a:rect l="l" t="t" r="r" b="b"/>
              <a:pathLst>
                <a:path w="7414" h="16859" extrusionOk="0">
                  <a:moveTo>
                    <a:pt x="5409" y="1"/>
                  </a:moveTo>
                  <a:cubicBezTo>
                    <a:pt x="5063" y="1"/>
                    <a:pt x="4721" y="149"/>
                    <a:pt x="4484" y="433"/>
                  </a:cubicBezTo>
                  <a:cubicBezTo>
                    <a:pt x="4283" y="665"/>
                    <a:pt x="4199" y="962"/>
                    <a:pt x="4209" y="1258"/>
                  </a:cubicBezTo>
                  <a:cubicBezTo>
                    <a:pt x="4199" y="1300"/>
                    <a:pt x="4199" y="1363"/>
                    <a:pt x="4199" y="1374"/>
                  </a:cubicBezTo>
                  <a:cubicBezTo>
                    <a:pt x="4178" y="1448"/>
                    <a:pt x="4167" y="1522"/>
                    <a:pt x="4135" y="1585"/>
                  </a:cubicBezTo>
                  <a:cubicBezTo>
                    <a:pt x="4082" y="1723"/>
                    <a:pt x="3998" y="1850"/>
                    <a:pt x="3903" y="1956"/>
                  </a:cubicBezTo>
                  <a:cubicBezTo>
                    <a:pt x="3723" y="2135"/>
                    <a:pt x="3575" y="2146"/>
                    <a:pt x="3332" y="2167"/>
                  </a:cubicBezTo>
                  <a:lnTo>
                    <a:pt x="2295" y="1459"/>
                  </a:lnTo>
                  <a:cubicBezTo>
                    <a:pt x="857" y="3330"/>
                    <a:pt x="1" y="5667"/>
                    <a:pt x="1" y="8205"/>
                  </a:cubicBezTo>
                  <a:cubicBezTo>
                    <a:pt x="1" y="11123"/>
                    <a:pt x="1143" y="13788"/>
                    <a:pt x="2993" y="15766"/>
                  </a:cubicBezTo>
                  <a:lnTo>
                    <a:pt x="3924" y="14867"/>
                  </a:lnTo>
                  <a:cubicBezTo>
                    <a:pt x="3952" y="14867"/>
                    <a:pt x="3979" y="14867"/>
                    <a:pt x="4005" y="14867"/>
                  </a:cubicBezTo>
                  <a:cubicBezTo>
                    <a:pt x="4213" y="14867"/>
                    <a:pt x="4357" y="14875"/>
                    <a:pt x="4527" y="15025"/>
                  </a:cubicBezTo>
                  <a:cubicBezTo>
                    <a:pt x="4643" y="15131"/>
                    <a:pt x="4727" y="15247"/>
                    <a:pt x="4791" y="15374"/>
                  </a:cubicBezTo>
                  <a:cubicBezTo>
                    <a:pt x="4823" y="15438"/>
                    <a:pt x="4854" y="15512"/>
                    <a:pt x="4865" y="15575"/>
                  </a:cubicBezTo>
                  <a:cubicBezTo>
                    <a:pt x="4876" y="15596"/>
                    <a:pt x="4876" y="15660"/>
                    <a:pt x="4886" y="15702"/>
                  </a:cubicBezTo>
                  <a:cubicBezTo>
                    <a:pt x="4897" y="15988"/>
                    <a:pt x="5013" y="16273"/>
                    <a:pt x="5235" y="16495"/>
                  </a:cubicBezTo>
                  <a:cubicBezTo>
                    <a:pt x="5472" y="16737"/>
                    <a:pt x="5785" y="16859"/>
                    <a:pt x="6098" y="16859"/>
                  </a:cubicBezTo>
                  <a:cubicBezTo>
                    <a:pt x="6401" y="16859"/>
                    <a:pt x="6704" y="16745"/>
                    <a:pt x="6938" y="16516"/>
                  </a:cubicBezTo>
                  <a:cubicBezTo>
                    <a:pt x="7413" y="16051"/>
                    <a:pt x="7413" y="15290"/>
                    <a:pt x="6948" y="14814"/>
                  </a:cubicBezTo>
                  <a:lnTo>
                    <a:pt x="6959" y="14814"/>
                  </a:lnTo>
                  <a:cubicBezTo>
                    <a:pt x="6726" y="14581"/>
                    <a:pt x="6430" y="14465"/>
                    <a:pt x="6134" y="14454"/>
                  </a:cubicBezTo>
                  <a:cubicBezTo>
                    <a:pt x="6092" y="14444"/>
                    <a:pt x="6049" y="14444"/>
                    <a:pt x="6039" y="14433"/>
                  </a:cubicBezTo>
                  <a:cubicBezTo>
                    <a:pt x="5965" y="14423"/>
                    <a:pt x="5901" y="14391"/>
                    <a:pt x="5838" y="14359"/>
                  </a:cubicBezTo>
                  <a:cubicBezTo>
                    <a:pt x="5711" y="14285"/>
                    <a:pt x="5584" y="14201"/>
                    <a:pt x="5499" y="14084"/>
                  </a:cubicBezTo>
                  <a:cubicBezTo>
                    <a:pt x="5330" y="13883"/>
                    <a:pt x="5341" y="13735"/>
                    <a:pt x="5341" y="13471"/>
                  </a:cubicBezTo>
                  <a:lnTo>
                    <a:pt x="6144" y="12688"/>
                  </a:lnTo>
                  <a:cubicBezTo>
                    <a:pt x="5098" y="11546"/>
                    <a:pt x="4442" y="10034"/>
                    <a:pt x="4400" y="8374"/>
                  </a:cubicBezTo>
                  <a:cubicBezTo>
                    <a:pt x="4400" y="8321"/>
                    <a:pt x="4400" y="8258"/>
                    <a:pt x="4400" y="8205"/>
                  </a:cubicBezTo>
                  <a:cubicBezTo>
                    <a:pt x="4400" y="8089"/>
                    <a:pt x="4400" y="7972"/>
                    <a:pt x="4410" y="7856"/>
                  </a:cubicBezTo>
                  <a:cubicBezTo>
                    <a:pt x="4484" y="6365"/>
                    <a:pt x="5055" y="5001"/>
                    <a:pt x="5954" y="3922"/>
                  </a:cubicBezTo>
                  <a:lnTo>
                    <a:pt x="4812" y="3161"/>
                  </a:lnTo>
                  <a:cubicBezTo>
                    <a:pt x="4823" y="3045"/>
                    <a:pt x="4844" y="2939"/>
                    <a:pt x="4939" y="2812"/>
                  </a:cubicBezTo>
                  <a:cubicBezTo>
                    <a:pt x="5024" y="2696"/>
                    <a:pt x="5129" y="2601"/>
                    <a:pt x="5256" y="2516"/>
                  </a:cubicBezTo>
                  <a:cubicBezTo>
                    <a:pt x="5320" y="2484"/>
                    <a:pt x="5383" y="2453"/>
                    <a:pt x="5447" y="2421"/>
                  </a:cubicBezTo>
                  <a:cubicBezTo>
                    <a:pt x="5457" y="2421"/>
                    <a:pt x="5499" y="2410"/>
                    <a:pt x="5542" y="2400"/>
                  </a:cubicBezTo>
                  <a:cubicBezTo>
                    <a:pt x="5838" y="2368"/>
                    <a:pt x="6123" y="2220"/>
                    <a:pt x="6335" y="1977"/>
                  </a:cubicBezTo>
                  <a:cubicBezTo>
                    <a:pt x="6758" y="1469"/>
                    <a:pt x="6694" y="708"/>
                    <a:pt x="6187" y="285"/>
                  </a:cubicBezTo>
                  <a:cubicBezTo>
                    <a:pt x="5958" y="93"/>
                    <a:pt x="5682" y="1"/>
                    <a:pt x="5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8"/>
            <p:cNvSpPr/>
            <p:nvPr/>
          </p:nvSpPr>
          <p:spPr>
            <a:xfrm>
              <a:off x="5654800" y="1695800"/>
              <a:ext cx="185350" cy="421525"/>
            </a:xfrm>
            <a:custGeom>
              <a:avLst/>
              <a:gdLst/>
              <a:ahLst/>
              <a:cxnLst/>
              <a:rect l="l" t="t" r="r" b="b"/>
              <a:pathLst>
                <a:path w="7414" h="16861" extrusionOk="0">
                  <a:moveTo>
                    <a:pt x="2007" y="1"/>
                  </a:moveTo>
                  <a:cubicBezTo>
                    <a:pt x="1736" y="1"/>
                    <a:pt x="1462" y="93"/>
                    <a:pt x="1238" y="285"/>
                  </a:cubicBezTo>
                  <a:cubicBezTo>
                    <a:pt x="731" y="708"/>
                    <a:pt x="657" y="1469"/>
                    <a:pt x="1090" y="1977"/>
                  </a:cubicBezTo>
                  <a:cubicBezTo>
                    <a:pt x="1291" y="2220"/>
                    <a:pt x="1577" y="2368"/>
                    <a:pt x="1873" y="2400"/>
                  </a:cubicBezTo>
                  <a:cubicBezTo>
                    <a:pt x="1915" y="2410"/>
                    <a:pt x="1957" y="2421"/>
                    <a:pt x="1968" y="2421"/>
                  </a:cubicBezTo>
                  <a:cubicBezTo>
                    <a:pt x="2042" y="2453"/>
                    <a:pt x="2105" y="2484"/>
                    <a:pt x="2169" y="2527"/>
                  </a:cubicBezTo>
                  <a:cubicBezTo>
                    <a:pt x="2285" y="2601"/>
                    <a:pt x="2401" y="2696"/>
                    <a:pt x="2486" y="2823"/>
                  </a:cubicBezTo>
                  <a:cubicBezTo>
                    <a:pt x="2570" y="2939"/>
                    <a:pt x="2602" y="3045"/>
                    <a:pt x="2602" y="3161"/>
                  </a:cubicBezTo>
                  <a:lnTo>
                    <a:pt x="1460" y="3933"/>
                  </a:lnTo>
                  <a:cubicBezTo>
                    <a:pt x="2370" y="5011"/>
                    <a:pt x="2930" y="6365"/>
                    <a:pt x="3004" y="7867"/>
                  </a:cubicBezTo>
                  <a:cubicBezTo>
                    <a:pt x="3015" y="7972"/>
                    <a:pt x="3015" y="8089"/>
                    <a:pt x="3015" y="8205"/>
                  </a:cubicBezTo>
                  <a:cubicBezTo>
                    <a:pt x="3015" y="8258"/>
                    <a:pt x="3015" y="8321"/>
                    <a:pt x="3015" y="8374"/>
                  </a:cubicBezTo>
                  <a:cubicBezTo>
                    <a:pt x="2972" y="10034"/>
                    <a:pt x="2327" y="11546"/>
                    <a:pt x="1280" y="12688"/>
                  </a:cubicBezTo>
                  <a:lnTo>
                    <a:pt x="2084" y="13471"/>
                  </a:lnTo>
                  <a:cubicBezTo>
                    <a:pt x="2084" y="13735"/>
                    <a:pt x="2095" y="13883"/>
                    <a:pt x="1925" y="14084"/>
                  </a:cubicBezTo>
                  <a:cubicBezTo>
                    <a:pt x="1830" y="14201"/>
                    <a:pt x="1714" y="14296"/>
                    <a:pt x="1587" y="14359"/>
                  </a:cubicBezTo>
                  <a:cubicBezTo>
                    <a:pt x="1524" y="14391"/>
                    <a:pt x="1450" y="14423"/>
                    <a:pt x="1386" y="14433"/>
                  </a:cubicBezTo>
                  <a:cubicBezTo>
                    <a:pt x="1365" y="14444"/>
                    <a:pt x="1323" y="14444"/>
                    <a:pt x="1280" y="14454"/>
                  </a:cubicBezTo>
                  <a:cubicBezTo>
                    <a:pt x="984" y="14465"/>
                    <a:pt x="688" y="14581"/>
                    <a:pt x="466" y="14814"/>
                  </a:cubicBezTo>
                  <a:cubicBezTo>
                    <a:pt x="1" y="15290"/>
                    <a:pt x="12" y="16051"/>
                    <a:pt x="477" y="16516"/>
                  </a:cubicBezTo>
                  <a:cubicBezTo>
                    <a:pt x="712" y="16746"/>
                    <a:pt x="1017" y="16860"/>
                    <a:pt x="1323" y="16860"/>
                  </a:cubicBezTo>
                  <a:cubicBezTo>
                    <a:pt x="1636" y="16860"/>
                    <a:pt x="1949" y="16741"/>
                    <a:pt x="2190" y="16506"/>
                  </a:cubicBezTo>
                  <a:cubicBezTo>
                    <a:pt x="2401" y="16273"/>
                    <a:pt x="2518" y="15988"/>
                    <a:pt x="2528" y="15702"/>
                  </a:cubicBezTo>
                  <a:cubicBezTo>
                    <a:pt x="2539" y="15660"/>
                    <a:pt x="2539" y="15596"/>
                    <a:pt x="2549" y="15575"/>
                  </a:cubicBezTo>
                  <a:cubicBezTo>
                    <a:pt x="2570" y="15512"/>
                    <a:pt x="2592" y="15438"/>
                    <a:pt x="2623" y="15374"/>
                  </a:cubicBezTo>
                  <a:cubicBezTo>
                    <a:pt x="2687" y="15247"/>
                    <a:pt x="2782" y="15131"/>
                    <a:pt x="2888" y="15036"/>
                  </a:cubicBezTo>
                  <a:cubicBezTo>
                    <a:pt x="3058" y="14875"/>
                    <a:pt x="3203" y="14867"/>
                    <a:pt x="3421" y="14867"/>
                  </a:cubicBezTo>
                  <a:cubicBezTo>
                    <a:pt x="3447" y="14867"/>
                    <a:pt x="3473" y="14867"/>
                    <a:pt x="3501" y="14867"/>
                  </a:cubicBezTo>
                  <a:lnTo>
                    <a:pt x="4421" y="15766"/>
                  </a:lnTo>
                  <a:cubicBezTo>
                    <a:pt x="6272" y="13788"/>
                    <a:pt x="7414" y="11123"/>
                    <a:pt x="7414" y="8205"/>
                  </a:cubicBezTo>
                  <a:cubicBezTo>
                    <a:pt x="7414" y="5667"/>
                    <a:pt x="6557" y="3330"/>
                    <a:pt x="5129" y="1459"/>
                  </a:cubicBezTo>
                  <a:lnTo>
                    <a:pt x="4083" y="2167"/>
                  </a:lnTo>
                  <a:cubicBezTo>
                    <a:pt x="3839" y="2146"/>
                    <a:pt x="3691" y="2135"/>
                    <a:pt x="3522" y="1956"/>
                  </a:cubicBezTo>
                  <a:cubicBezTo>
                    <a:pt x="3416" y="1850"/>
                    <a:pt x="3332" y="1723"/>
                    <a:pt x="3279" y="1585"/>
                  </a:cubicBezTo>
                  <a:cubicBezTo>
                    <a:pt x="3258" y="1522"/>
                    <a:pt x="3237" y="1448"/>
                    <a:pt x="3226" y="1385"/>
                  </a:cubicBezTo>
                  <a:cubicBezTo>
                    <a:pt x="3216" y="1363"/>
                    <a:pt x="3216" y="1300"/>
                    <a:pt x="3216" y="1258"/>
                  </a:cubicBezTo>
                  <a:cubicBezTo>
                    <a:pt x="3226" y="972"/>
                    <a:pt x="3131" y="676"/>
                    <a:pt x="2930" y="433"/>
                  </a:cubicBezTo>
                  <a:cubicBezTo>
                    <a:pt x="2694" y="149"/>
                    <a:pt x="2352" y="1"/>
                    <a:pt x="2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8"/>
            <p:cNvSpPr/>
            <p:nvPr/>
          </p:nvSpPr>
          <p:spPr>
            <a:xfrm>
              <a:off x="5089875" y="1744175"/>
              <a:ext cx="359550" cy="352375"/>
            </a:xfrm>
            <a:custGeom>
              <a:avLst/>
              <a:gdLst/>
              <a:ahLst/>
              <a:cxnLst/>
              <a:rect l="l" t="t" r="r" b="b"/>
              <a:pathLst>
                <a:path w="14382" h="14095" extrusionOk="0">
                  <a:moveTo>
                    <a:pt x="1327" y="0"/>
                  </a:moveTo>
                  <a:cubicBezTo>
                    <a:pt x="1031" y="0"/>
                    <a:pt x="737" y="109"/>
                    <a:pt x="508" y="327"/>
                  </a:cubicBezTo>
                  <a:cubicBezTo>
                    <a:pt x="22" y="782"/>
                    <a:pt x="1" y="1543"/>
                    <a:pt x="455" y="2030"/>
                  </a:cubicBezTo>
                  <a:cubicBezTo>
                    <a:pt x="677" y="2262"/>
                    <a:pt x="963" y="2389"/>
                    <a:pt x="1259" y="2400"/>
                  </a:cubicBezTo>
                  <a:cubicBezTo>
                    <a:pt x="1301" y="2410"/>
                    <a:pt x="1344" y="2421"/>
                    <a:pt x="1365" y="2421"/>
                  </a:cubicBezTo>
                  <a:cubicBezTo>
                    <a:pt x="1428" y="2442"/>
                    <a:pt x="1502" y="2474"/>
                    <a:pt x="1555" y="2505"/>
                  </a:cubicBezTo>
                  <a:cubicBezTo>
                    <a:pt x="1692" y="2580"/>
                    <a:pt x="1798" y="2664"/>
                    <a:pt x="1893" y="2780"/>
                  </a:cubicBezTo>
                  <a:cubicBezTo>
                    <a:pt x="2052" y="2971"/>
                    <a:pt x="2052" y="3119"/>
                    <a:pt x="2041" y="3351"/>
                  </a:cubicBezTo>
                  <a:lnTo>
                    <a:pt x="1153" y="4155"/>
                  </a:lnTo>
                  <a:lnTo>
                    <a:pt x="10078" y="13027"/>
                  </a:lnTo>
                  <a:lnTo>
                    <a:pt x="10903" y="12181"/>
                  </a:lnTo>
                  <a:cubicBezTo>
                    <a:pt x="10952" y="12179"/>
                    <a:pt x="10997" y="12177"/>
                    <a:pt x="11040" y="12177"/>
                  </a:cubicBezTo>
                  <a:cubicBezTo>
                    <a:pt x="11200" y="12177"/>
                    <a:pt x="11324" y="12202"/>
                    <a:pt x="11474" y="12318"/>
                  </a:cubicBezTo>
                  <a:cubicBezTo>
                    <a:pt x="11590" y="12414"/>
                    <a:pt x="11675" y="12530"/>
                    <a:pt x="11749" y="12657"/>
                  </a:cubicBezTo>
                  <a:cubicBezTo>
                    <a:pt x="11780" y="12720"/>
                    <a:pt x="11812" y="12784"/>
                    <a:pt x="11833" y="12858"/>
                  </a:cubicBezTo>
                  <a:cubicBezTo>
                    <a:pt x="11833" y="12868"/>
                    <a:pt x="11844" y="12911"/>
                    <a:pt x="11854" y="12953"/>
                  </a:cubicBezTo>
                  <a:cubicBezTo>
                    <a:pt x="11865" y="13249"/>
                    <a:pt x="11992" y="13545"/>
                    <a:pt x="12225" y="13767"/>
                  </a:cubicBezTo>
                  <a:cubicBezTo>
                    <a:pt x="12458" y="13986"/>
                    <a:pt x="12755" y="14094"/>
                    <a:pt x="13051" y="14094"/>
                  </a:cubicBezTo>
                  <a:cubicBezTo>
                    <a:pt x="13372" y="14094"/>
                    <a:pt x="13691" y="13967"/>
                    <a:pt x="13927" y="13714"/>
                  </a:cubicBezTo>
                  <a:cubicBezTo>
                    <a:pt x="14382" y="13228"/>
                    <a:pt x="14361" y="12466"/>
                    <a:pt x="13874" y="12012"/>
                  </a:cubicBezTo>
                  <a:lnTo>
                    <a:pt x="13885" y="12012"/>
                  </a:lnTo>
                  <a:cubicBezTo>
                    <a:pt x="13652" y="11800"/>
                    <a:pt x="13367" y="11695"/>
                    <a:pt x="13070" y="11684"/>
                  </a:cubicBezTo>
                  <a:cubicBezTo>
                    <a:pt x="13028" y="11673"/>
                    <a:pt x="12975" y="11673"/>
                    <a:pt x="12954" y="11673"/>
                  </a:cubicBezTo>
                  <a:cubicBezTo>
                    <a:pt x="12880" y="11652"/>
                    <a:pt x="12817" y="11631"/>
                    <a:pt x="12753" y="11599"/>
                  </a:cubicBezTo>
                  <a:cubicBezTo>
                    <a:pt x="12616" y="11536"/>
                    <a:pt x="12499" y="11451"/>
                    <a:pt x="12394" y="11346"/>
                  </a:cubicBezTo>
                  <a:cubicBezTo>
                    <a:pt x="12246" y="11176"/>
                    <a:pt x="12225" y="11039"/>
                    <a:pt x="12225" y="10827"/>
                  </a:cubicBezTo>
                  <a:lnTo>
                    <a:pt x="13155" y="9876"/>
                  </a:lnTo>
                  <a:lnTo>
                    <a:pt x="4410" y="1184"/>
                  </a:lnTo>
                  <a:lnTo>
                    <a:pt x="3480" y="2040"/>
                  </a:lnTo>
                  <a:cubicBezTo>
                    <a:pt x="3226" y="2030"/>
                    <a:pt x="3067" y="2030"/>
                    <a:pt x="2877" y="1860"/>
                  </a:cubicBezTo>
                  <a:cubicBezTo>
                    <a:pt x="2771" y="1755"/>
                    <a:pt x="2686" y="1638"/>
                    <a:pt x="2623" y="1512"/>
                  </a:cubicBezTo>
                  <a:cubicBezTo>
                    <a:pt x="2591" y="1437"/>
                    <a:pt x="2570" y="1374"/>
                    <a:pt x="2549" y="1300"/>
                  </a:cubicBezTo>
                  <a:cubicBezTo>
                    <a:pt x="2549" y="1289"/>
                    <a:pt x="2538" y="1226"/>
                    <a:pt x="2538" y="1184"/>
                  </a:cubicBezTo>
                  <a:cubicBezTo>
                    <a:pt x="2528" y="888"/>
                    <a:pt x="2422" y="602"/>
                    <a:pt x="2211" y="380"/>
                  </a:cubicBezTo>
                  <a:cubicBezTo>
                    <a:pt x="1969" y="127"/>
                    <a:pt x="1647" y="0"/>
                    <a:pt x="1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8"/>
            <p:cNvSpPr/>
            <p:nvPr/>
          </p:nvSpPr>
          <p:spPr>
            <a:xfrm>
              <a:off x="5047850" y="1744175"/>
              <a:ext cx="359800" cy="352375"/>
            </a:xfrm>
            <a:custGeom>
              <a:avLst/>
              <a:gdLst/>
              <a:ahLst/>
              <a:cxnLst/>
              <a:rect l="l" t="t" r="r" b="b"/>
              <a:pathLst>
                <a:path w="14392" h="14095" extrusionOk="0">
                  <a:moveTo>
                    <a:pt x="13058" y="0"/>
                  </a:moveTo>
                  <a:cubicBezTo>
                    <a:pt x="12737" y="0"/>
                    <a:pt x="12418" y="127"/>
                    <a:pt x="12182" y="380"/>
                  </a:cubicBezTo>
                  <a:cubicBezTo>
                    <a:pt x="11960" y="602"/>
                    <a:pt x="11854" y="888"/>
                    <a:pt x="11854" y="1184"/>
                  </a:cubicBezTo>
                  <a:cubicBezTo>
                    <a:pt x="11844" y="1226"/>
                    <a:pt x="11844" y="1289"/>
                    <a:pt x="11833" y="1300"/>
                  </a:cubicBezTo>
                  <a:cubicBezTo>
                    <a:pt x="11822" y="1374"/>
                    <a:pt x="11791" y="1448"/>
                    <a:pt x="11759" y="1512"/>
                  </a:cubicBezTo>
                  <a:cubicBezTo>
                    <a:pt x="11706" y="1638"/>
                    <a:pt x="11611" y="1755"/>
                    <a:pt x="11505" y="1860"/>
                  </a:cubicBezTo>
                  <a:cubicBezTo>
                    <a:pt x="11325" y="2030"/>
                    <a:pt x="11177" y="2030"/>
                    <a:pt x="10934" y="2040"/>
                  </a:cubicBezTo>
                  <a:lnTo>
                    <a:pt x="9982" y="1194"/>
                  </a:lnTo>
                  <a:lnTo>
                    <a:pt x="1248" y="9876"/>
                  </a:lnTo>
                  <a:lnTo>
                    <a:pt x="2168" y="10806"/>
                  </a:lnTo>
                  <a:cubicBezTo>
                    <a:pt x="2157" y="11018"/>
                    <a:pt x="2147" y="11166"/>
                    <a:pt x="1988" y="11335"/>
                  </a:cubicBezTo>
                  <a:cubicBezTo>
                    <a:pt x="1893" y="11451"/>
                    <a:pt x="1766" y="11536"/>
                    <a:pt x="1639" y="11599"/>
                  </a:cubicBezTo>
                  <a:cubicBezTo>
                    <a:pt x="1576" y="11631"/>
                    <a:pt x="1502" y="11652"/>
                    <a:pt x="1438" y="11663"/>
                  </a:cubicBezTo>
                  <a:cubicBezTo>
                    <a:pt x="1417" y="11673"/>
                    <a:pt x="1354" y="11673"/>
                    <a:pt x="1312" y="11684"/>
                  </a:cubicBezTo>
                  <a:cubicBezTo>
                    <a:pt x="1026" y="11684"/>
                    <a:pt x="730" y="11800"/>
                    <a:pt x="508" y="12012"/>
                  </a:cubicBezTo>
                  <a:cubicBezTo>
                    <a:pt x="21" y="12466"/>
                    <a:pt x="0" y="13228"/>
                    <a:pt x="455" y="13714"/>
                  </a:cubicBezTo>
                  <a:cubicBezTo>
                    <a:pt x="691" y="13967"/>
                    <a:pt x="1010" y="14094"/>
                    <a:pt x="1331" y="14094"/>
                  </a:cubicBezTo>
                  <a:cubicBezTo>
                    <a:pt x="1627" y="14094"/>
                    <a:pt x="1924" y="13986"/>
                    <a:pt x="2157" y="13767"/>
                  </a:cubicBezTo>
                  <a:cubicBezTo>
                    <a:pt x="2390" y="13545"/>
                    <a:pt x="2517" y="13249"/>
                    <a:pt x="2528" y="12953"/>
                  </a:cubicBezTo>
                  <a:cubicBezTo>
                    <a:pt x="2538" y="12911"/>
                    <a:pt x="2549" y="12868"/>
                    <a:pt x="2549" y="12858"/>
                  </a:cubicBezTo>
                  <a:cubicBezTo>
                    <a:pt x="2570" y="12784"/>
                    <a:pt x="2602" y="12720"/>
                    <a:pt x="2633" y="12657"/>
                  </a:cubicBezTo>
                  <a:cubicBezTo>
                    <a:pt x="2707" y="12530"/>
                    <a:pt x="2802" y="12414"/>
                    <a:pt x="2908" y="12318"/>
                  </a:cubicBezTo>
                  <a:cubicBezTo>
                    <a:pt x="3067" y="12199"/>
                    <a:pt x="3190" y="12176"/>
                    <a:pt x="3353" y="12176"/>
                  </a:cubicBezTo>
                  <a:cubicBezTo>
                    <a:pt x="3407" y="12176"/>
                    <a:pt x="3466" y="12178"/>
                    <a:pt x="3532" y="12181"/>
                  </a:cubicBezTo>
                  <a:lnTo>
                    <a:pt x="4346" y="13006"/>
                  </a:lnTo>
                  <a:lnTo>
                    <a:pt x="13271" y="4123"/>
                  </a:lnTo>
                  <a:lnTo>
                    <a:pt x="12341" y="3299"/>
                  </a:lnTo>
                  <a:cubicBezTo>
                    <a:pt x="12341" y="3098"/>
                    <a:pt x="12351" y="2960"/>
                    <a:pt x="12489" y="2780"/>
                  </a:cubicBezTo>
                  <a:cubicBezTo>
                    <a:pt x="12584" y="2664"/>
                    <a:pt x="12700" y="2580"/>
                    <a:pt x="12827" y="2505"/>
                  </a:cubicBezTo>
                  <a:cubicBezTo>
                    <a:pt x="12890" y="2474"/>
                    <a:pt x="12954" y="2442"/>
                    <a:pt x="13028" y="2421"/>
                  </a:cubicBezTo>
                  <a:cubicBezTo>
                    <a:pt x="13038" y="2421"/>
                    <a:pt x="13081" y="2410"/>
                    <a:pt x="13123" y="2400"/>
                  </a:cubicBezTo>
                  <a:cubicBezTo>
                    <a:pt x="13419" y="2389"/>
                    <a:pt x="13715" y="2262"/>
                    <a:pt x="13937" y="2030"/>
                  </a:cubicBezTo>
                  <a:cubicBezTo>
                    <a:pt x="14392" y="1543"/>
                    <a:pt x="14360" y="782"/>
                    <a:pt x="13884" y="327"/>
                  </a:cubicBezTo>
                  <a:cubicBezTo>
                    <a:pt x="13651" y="109"/>
                    <a:pt x="13354" y="0"/>
                    <a:pt x="13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8"/>
            <p:cNvSpPr/>
            <p:nvPr/>
          </p:nvSpPr>
          <p:spPr>
            <a:xfrm>
              <a:off x="4556675" y="1503575"/>
              <a:ext cx="386500" cy="373300"/>
            </a:xfrm>
            <a:custGeom>
              <a:avLst/>
              <a:gdLst/>
              <a:ahLst/>
              <a:cxnLst/>
              <a:rect l="l" t="t" r="r" b="b"/>
              <a:pathLst>
                <a:path w="15460" h="14932" extrusionOk="0">
                  <a:moveTo>
                    <a:pt x="888" y="1"/>
                  </a:moveTo>
                  <a:cubicBezTo>
                    <a:pt x="402" y="1"/>
                    <a:pt x="0" y="403"/>
                    <a:pt x="0" y="889"/>
                  </a:cubicBezTo>
                  <a:lnTo>
                    <a:pt x="0" y="14043"/>
                  </a:lnTo>
                  <a:cubicBezTo>
                    <a:pt x="0" y="14530"/>
                    <a:pt x="391" y="14932"/>
                    <a:pt x="888" y="14932"/>
                  </a:cubicBezTo>
                  <a:lnTo>
                    <a:pt x="14572" y="14932"/>
                  </a:lnTo>
                  <a:cubicBezTo>
                    <a:pt x="15069" y="14932"/>
                    <a:pt x="15460" y="14530"/>
                    <a:pt x="15460" y="14043"/>
                  </a:cubicBezTo>
                  <a:lnTo>
                    <a:pt x="15460" y="889"/>
                  </a:lnTo>
                  <a:cubicBezTo>
                    <a:pt x="15460" y="403"/>
                    <a:pt x="15069" y="1"/>
                    <a:pt x="145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8"/>
            <p:cNvSpPr/>
            <p:nvPr/>
          </p:nvSpPr>
          <p:spPr>
            <a:xfrm>
              <a:off x="4556675" y="1535300"/>
              <a:ext cx="386500" cy="341575"/>
            </a:xfrm>
            <a:custGeom>
              <a:avLst/>
              <a:gdLst/>
              <a:ahLst/>
              <a:cxnLst/>
              <a:rect l="l" t="t" r="r" b="b"/>
              <a:pathLst>
                <a:path w="15460" h="13663" extrusionOk="0">
                  <a:moveTo>
                    <a:pt x="0" y="1"/>
                  </a:moveTo>
                  <a:lnTo>
                    <a:pt x="0" y="12975"/>
                  </a:lnTo>
                  <a:cubicBezTo>
                    <a:pt x="0" y="13356"/>
                    <a:pt x="307" y="13663"/>
                    <a:pt x="688" y="13663"/>
                  </a:cubicBezTo>
                  <a:lnTo>
                    <a:pt x="14773" y="13663"/>
                  </a:lnTo>
                  <a:cubicBezTo>
                    <a:pt x="15153" y="13663"/>
                    <a:pt x="15460" y="13356"/>
                    <a:pt x="15460" y="12975"/>
                  </a:cubicBezTo>
                  <a:lnTo>
                    <a:pt x="154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8"/>
            <p:cNvSpPr/>
            <p:nvPr/>
          </p:nvSpPr>
          <p:spPr>
            <a:xfrm>
              <a:off x="4585225" y="1559100"/>
              <a:ext cx="136950" cy="136950"/>
            </a:xfrm>
            <a:custGeom>
              <a:avLst/>
              <a:gdLst/>
              <a:ahLst/>
              <a:cxnLst/>
              <a:rect l="l" t="t" r="r" b="b"/>
              <a:pathLst>
                <a:path w="5478" h="5478" extrusionOk="0">
                  <a:moveTo>
                    <a:pt x="2739" y="709"/>
                  </a:moveTo>
                  <a:cubicBezTo>
                    <a:pt x="2919" y="709"/>
                    <a:pt x="3098" y="730"/>
                    <a:pt x="3257" y="772"/>
                  </a:cubicBezTo>
                  <a:cubicBezTo>
                    <a:pt x="4124" y="1005"/>
                    <a:pt x="4769" y="1798"/>
                    <a:pt x="4769" y="2739"/>
                  </a:cubicBezTo>
                  <a:cubicBezTo>
                    <a:pt x="4769" y="3860"/>
                    <a:pt x="3860" y="4769"/>
                    <a:pt x="2739" y="4769"/>
                  </a:cubicBezTo>
                  <a:cubicBezTo>
                    <a:pt x="2654" y="4769"/>
                    <a:pt x="2580" y="4759"/>
                    <a:pt x="2496" y="4759"/>
                  </a:cubicBezTo>
                  <a:cubicBezTo>
                    <a:pt x="2020" y="4695"/>
                    <a:pt x="1597" y="4473"/>
                    <a:pt x="1280" y="4156"/>
                  </a:cubicBezTo>
                  <a:cubicBezTo>
                    <a:pt x="1142" y="4008"/>
                    <a:pt x="1015" y="3839"/>
                    <a:pt x="931" y="3649"/>
                  </a:cubicBezTo>
                  <a:cubicBezTo>
                    <a:pt x="783" y="3374"/>
                    <a:pt x="709" y="3067"/>
                    <a:pt x="709" y="2739"/>
                  </a:cubicBezTo>
                  <a:cubicBezTo>
                    <a:pt x="709" y="2591"/>
                    <a:pt x="719" y="2454"/>
                    <a:pt x="751" y="2327"/>
                  </a:cubicBezTo>
                  <a:cubicBezTo>
                    <a:pt x="783" y="2147"/>
                    <a:pt x="846" y="1978"/>
                    <a:pt x="931" y="1819"/>
                  </a:cubicBezTo>
                  <a:cubicBezTo>
                    <a:pt x="1259" y="1164"/>
                    <a:pt x="1946" y="709"/>
                    <a:pt x="2739" y="709"/>
                  </a:cubicBezTo>
                  <a:close/>
                  <a:moveTo>
                    <a:pt x="2739" y="0"/>
                  </a:moveTo>
                  <a:cubicBezTo>
                    <a:pt x="1555" y="0"/>
                    <a:pt x="540" y="762"/>
                    <a:pt x="159" y="1819"/>
                  </a:cubicBezTo>
                  <a:cubicBezTo>
                    <a:pt x="138" y="1893"/>
                    <a:pt x="106" y="1967"/>
                    <a:pt x="95" y="2041"/>
                  </a:cubicBezTo>
                  <a:cubicBezTo>
                    <a:pt x="32" y="2263"/>
                    <a:pt x="0" y="2496"/>
                    <a:pt x="0" y="2739"/>
                  </a:cubicBezTo>
                  <a:cubicBezTo>
                    <a:pt x="0" y="3289"/>
                    <a:pt x="159" y="3797"/>
                    <a:pt x="444" y="4230"/>
                  </a:cubicBezTo>
                  <a:cubicBezTo>
                    <a:pt x="529" y="4357"/>
                    <a:pt x="624" y="4484"/>
                    <a:pt x="730" y="4590"/>
                  </a:cubicBezTo>
                  <a:cubicBezTo>
                    <a:pt x="1142" y="5044"/>
                    <a:pt x="1703" y="5351"/>
                    <a:pt x="2337" y="5446"/>
                  </a:cubicBezTo>
                  <a:cubicBezTo>
                    <a:pt x="2464" y="5467"/>
                    <a:pt x="2602" y="5478"/>
                    <a:pt x="2739" y="5478"/>
                  </a:cubicBezTo>
                  <a:cubicBezTo>
                    <a:pt x="4251" y="5478"/>
                    <a:pt x="5478" y="4251"/>
                    <a:pt x="5478" y="2739"/>
                  </a:cubicBezTo>
                  <a:cubicBezTo>
                    <a:pt x="5478" y="1460"/>
                    <a:pt x="4589" y="381"/>
                    <a:pt x="3395" y="85"/>
                  </a:cubicBezTo>
                  <a:cubicBezTo>
                    <a:pt x="3183" y="32"/>
                    <a:pt x="2961" y="0"/>
                    <a:pt x="2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8"/>
            <p:cNvSpPr/>
            <p:nvPr/>
          </p:nvSpPr>
          <p:spPr>
            <a:xfrm>
              <a:off x="4596325" y="1650025"/>
              <a:ext cx="51300" cy="45250"/>
            </a:xfrm>
            <a:custGeom>
              <a:avLst/>
              <a:gdLst/>
              <a:ahLst/>
              <a:cxnLst/>
              <a:rect l="l" t="t" r="r" b="b"/>
              <a:pathLst>
                <a:path w="2052" h="1810" extrusionOk="0">
                  <a:moveTo>
                    <a:pt x="0" y="1"/>
                  </a:moveTo>
                  <a:lnTo>
                    <a:pt x="0" y="593"/>
                  </a:lnTo>
                  <a:cubicBezTo>
                    <a:pt x="85" y="720"/>
                    <a:pt x="180" y="847"/>
                    <a:pt x="286" y="953"/>
                  </a:cubicBezTo>
                  <a:cubicBezTo>
                    <a:pt x="698" y="1407"/>
                    <a:pt x="1259" y="1714"/>
                    <a:pt x="1893" y="1809"/>
                  </a:cubicBezTo>
                  <a:lnTo>
                    <a:pt x="2052" y="1122"/>
                  </a:lnTo>
                  <a:cubicBezTo>
                    <a:pt x="1576" y="1058"/>
                    <a:pt x="1153" y="847"/>
                    <a:pt x="836" y="519"/>
                  </a:cubicBezTo>
                  <a:cubicBezTo>
                    <a:pt x="698" y="371"/>
                    <a:pt x="571" y="202"/>
                    <a:pt x="487" y="2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4585225" y="1604575"/>
              <a:ext cx="32000" cy="69275"/>
            </a:xfrm>
            <a:custGeom>
              <a:avLst/>
              <a:gdLst/>
              <a:ahLst/>
              <a:cxnLst/>
              <a:rect l="l" t="t" r="r" b="b"/>
              <a:pathLst>
                <a:path w="1280" h="2771" extrusionOk="0">
                  <a:moveTo>
                    <a:pt x="159" y="0"/>
                  </a:moveTo>
                  <a:cubicBezTo>
                    <a:pt x="138" y="74"/>
                    <a:pt x="106" y="148"/>
                    <a:pt x="95" y="222"/>
                  </a:cubicBezTo>
                  <a:cubicBezTo>
                    <a:pt x="32" y="444"/>
                    <a:pt x="0" y="677"/>
                    <a:pt x="0" y="920"/>
                  </a:cubicBezTo>
                  <a:cubicBezTo>
                    <a:pt x="0" y="1629"/>
                    <a:pt x="275" y="2284"/>
                    <a:pt x="730" y="2771"/>
                  </a:cubicBezTo>
                  <a:lnTo>
                    <a:pt x="1280" y="2337"/>
                  </a:lnTo>
                  <a:cubicBezTo>
                    <a:pt x="931" y="1967"/>
                    <a:pt x="709" y="1470"/>
                    <a:pt x="709" y="920"/>
                  </a:cubicBezTo>
                  <a:cubicBezTo>
                    <a:pt x="709" y="783"/>
                    <a:pt x="719" y="645"/>
                    <a:pt x="751" y="508"/>
                  </a:cubicBezTo>
                  <a:cubicBezTo>
                    <a:pt x="783" y="328"/>
                    <a:pt x="846" y="159"/>
                    <a:pt x="9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8"/>
            <p:cNvSpPr/>
            <p:nvPr/>
          </p:nvSpPr>
          <p:spPr>
            <a:xfrm>
              <a:off x="4587600" y="1559100"/>
              <a:ext cx="82500" cy="58175"/>
            </a:xfrm>
            <a:custGeom>
              <a:avLst/>
              <a:gdLst/>
              <a:ahLst/>
              <a:cxnLst/>
              <a:rect l="l" t="t" r="r" b="b"/>
              <a:pathLst>
                <a:path w="3300" h="2327" extrusionOk="0">
                  <a:moveTo>
                    <a:pt x="2644" y="0"/>
                  </a:moveTo>
                  <a:cubicBezTo>
                    <a:pt x="1375" y="0"/>
                    <a:pt x="307" y="867"/>
                    <a:pt x="0" y="2041"/>
                  </a:cubicBezTo>
                  <a:lnTo>
                    <a:pt x="656" y="2327"/>
                  </a:lnTo>
                  <a:cubicBezTo>
                    <a:pt x="846" y="1407"/>
                    <a:pt x="1661" y="709"/>
                    <a:pt x="2644" y="709"/>
                  </a:cubicBezTo>
                  <a:cubicBezTo>
                    <a:pt x="2824" y="709"/>
                    <a:pt x="3003" y="730"/>
                    <a:pt x="3162" y="772"/>
                  </a:cubicBezTo>
                  <a:lnTo>
                    <a:pt x="3300" y="85"/>
                  </a:lnTo>
                  <a:cubicBezTo>
                    <a:pt x="3088" y="32"/>
                    <a:pt x="2866" y="0"/>
                    <a:pt x="26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8"/>
            <p:cNvSpPr/>
            <p:nvPr/>
          </p:nvSpPr>
          <p:spPr>
            <a:xfrm>
              <a:off x="4748850" y="1595575"/>
              <a:ext cx="165775" cy="11125"/>
            </a:xfrm>
            <a:custGeom>
              <a:avLst/>
              <a:gdLst/>
              <a:ahLst/>
              <a:cxnLst/>
              <a:rect l="l" t="t" r="r" b="b"/>
              <a:pathLst>
                <a:path w="6631" h="445" extrusionOk="0">
                  <a:moveTo>
                    <a:pt x="1" y="1"/>
                  </a:moveTo>
                  <a:lnTo>
                    <a:pt x="1" y="445"/>
                  </a:lnTo>
                  <a:lnTo>
                    <a:pt x="6631" y="445"/>
                  </a:lnTo>
                  <a:lnTo>
                    <a:pt x="66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8"/>
            <p:cNvSpPr/>
            <p:nvPr/>
          </p:nvSpPr>
          <p:spPr>
            <a:xfrm>
              <a:off x="4748850" y="1622025"/>
              <a:ext cx="165775" cy="11125"/>
            </a:xfrm>
            <a:custGeom>
              <a:avLst/>
              <a:gdLst/>
              <a:ahLst/>
              <a:cxnLst/>
              <a:rect l="l" t="t" r="r" b="b"/>
              <a:pathLst>
                <a:path w="6631" h="445" extrusionOk="0">
                  <a:moveTo>
                    <a:pt x="1" y="0"/>
                  </a:moveTo>
                  <a:lnTo>
                    <a:pt x="1" y="444"/>
                  </a:lnTo>
                  <a:lnTo>
                    <a:pt x="6631" y="444"/>
                  </a:lnTo>
                  <a:lnTo>
                    <a:pt x="66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8"/>
            <p:cNvSpPr/>
            <p:nvPr/>
          </p:nvSpPr>
          <p:spPr>
            <a:xfrm>
              <a:off x="4748850" y="1648450"/>
              <a:ext cx="74325" cy="11125"/>
            </a:xfrm>
            <a:custGeom>
              <a:avLst/>
              <a:gdLst/>
              <a:ahLst/>
              <a:cxnLst/>
              <a:rect l="l" t="t" r="r" b="b"/>
              <a:pathLst>
                <a:path w="2973" h="445" extrusionOk="0">
                  <a:moveTo>
                    <a:pt x="1" y="0"/>
                  </a:moveTo>
                  <a:lnTo>
                    <a:pt x="1" y="445"/>
                  </a:lnTo>
                  <a:lnTo>
                    <a:pt x="2972" y="445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8"/>
            <p:cNvSpPr/>
            <p:nvPr/>
          </p:nvSpPr>
          <p:spPr>
            <a:xfrm>
              <a:off x="4834500" y="1648450"/>
              <a:ext cx="80125" cy="11125"/>
            </a:xfrm>
            <a:custGeom>
              <a:avLst/>
              <a:gdLst/>
              <a:ahLst/>
              <a:cxnLst/>
              <a:rect l="l" t="t" r="r" b="b"/>
              <a:pathLst>
                <a:path w="3205" h="445" extrusionOk="0">
                  <a:moveTo>
                    <a:pt x="1" y="0"/>
                  </a:moveTo>
                  <a:lnTo>
                    <a:pt x="1" y="445"/>
                  </a:lnTo>
                  <a:lnTo>
                    <a:pt x="3205" y="445"/>
                  </a:lnTo>
                  <a:lnTo>
                    <a:pt x="32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8"/>
            <p:cNvSpPr/>
            <p:nvPr/>
          </p:nvSpPr>
          <p:spPr>
            <a:xfrm>
              <a:off x="4596575" y="1742550"/>
              <a:ext cx="161025" cy="11150"/>
            </a:xfrm>
            <a:custGeom>
              <a:avLst/>
              <a:gdLst/>
              <a:ahLst/>
              <a:cxnLst/>
              <a:rect l="l" t="t" r="r" b="b"/>
              <a:pathLst>
                <a:path w="6441" h="446" extrusionOk="0">
                  <a:moveTo>
                    <a:pt x="1" y="1"/>
                  </a:moveTo>
                  <a:lnTo>
                    <a:pt x="1" y="445"/>
                  </a:lnTo>
                  <a:lnTo>
                    <a:pt x="6441" y="445"/>
                  </a:lnTo>
                  <a:lnTo>
                    <a:pt x="6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8"/>
            <p:cNvSpPr/>
            <p:nvPr/>
          </p:nvSpPr>
          <p:spPr>
            <a:xfrm>
              <a:off x="4768425" y="1742550"/>
              <a:ext cx="131400" cy="11150"/>
            </a:xfrm>
            <a:custGeom>
              <a:avLst/>
              <a:gdLst/>
              <a:ahLst/>
              <a:cxnLst/>
              <a:rect l="l" t="t" r="r" b="b"/>
              <a:pathLst>
                <a:path w="5256" h="446" extrusionOk="0">
                  <a:moveTo>
                    <a:pt x="0" y="1"/>
                  </a:moveTo>
                  <a:lnTo>
                    <a:pt x="0" y="445"/>
                  </a:lnTo>
                  <a:lnTo>
                    <a:pt x="5256" y="445"/>
                  </a:lnTo>
                  <a:lnTo>
                    <a:pt x="5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8"/>
            <p:cNvSpPr/>
            <p:nvPr/>
          </p:nvSpPr>
          <p:spPr>
            <a:xfrm>
              <a:off x="4596575" y="1769000"/>
              <a:ext cx="303250" cy="11125"/>
            </a:xfrm>
            <a:custGeom>
              <a:avLst/>
              <a:gdLst/>
              <a:ahLst/>
              <a:cxnLst/>
              <a:rect l="l" t="t" r="r" b="b"/>
              <a:pathLst>
                <a:path w="12130" h="445" extrusionOk="0">
                  <a:moveTo>
                    <a:pt x="1" y="0"/>
                  </a:moveTo>
                  <a:lnTo>
                    <a:pt x="1" y="444"/>
                  </a:lnTo>
                  <a:lnTo>
                    <a:pt x="12130" y="444"/>
                  </a:lnTo>
                  <a:lnTo>
                    <a:pt x="12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8"/>
            <p:cNvSpPr/>
            <p:nvPr/>
          </p:nvSpPr>
          <p:spPr>
            <a:xfrm>
              <a:off x="4596575" y="1819500"/>
              <a:ext cx="217325" cy="11125"/>
            </a:xfrm>
            <a:custGeom>
              <a:avLst/>
              <a:gdLst/>
              <a:ahLst/>
              <a:cxnLst/>
              <a:rect l="l" t="t" r="r" b="b"/>
              <a:pathLst>
                <a:path w="8693" h="445" extrusionOk="0">
                  <a:moveTo>
                    <a:pt x="1" y="0"/>
                  </a:moveTo>
                  <a:lnTo>
                    <a:pt x="1" y="444"/>
                  </a:lnTo>
                  <a:lnTo>
                    <a:pt x="8693" y="444"/>
                  </a:lnTo>
                  <a:lnTo>
                    <a:pt x="86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8"/>
            <p:cNvSpPr/>
            <p:nvPr/>
          </p:nvSpPr>
          <p:spPr>
            <a:xfrm>
              <a:off x="4824450" y="1819500"/>
              <a:ext cx="75375" cy="11125"/>
            </a:xfrm>
            <a:custGeom>
              <a:avLst/>
              <a:gdLst/>
              <a:ahLst/>
              <a:cxnLst/>
              <a:rect l="l" t="t" r="r" b="b"/>
              <a:pathLst>
                <a:path w="3015" h="445" extrusionOk="0">
                  <a:moveTo>
                    <a:pt x="1" y="0"/>
                  </a:moveTo>
                  <a:lnTo>
                    <a:pt x="1" y="444"/>
                  </a:lnTo>
                  <a:lnTo>
                    <a:pt x="3015" y="444"/>
                  </a:lnTo>
                  <a:lnTo>
                    <a:pt x="30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8"/>
            <p:cNvSpPr/>
            <p:nvPr/>
          </p:nvSpPr>
          <p:spPr>
            <a:xfrm>
              <a:off x="4596575" y="1795700"/>
              <a:ext cx="74325" cy="11125"/>
            </a:xfrm>
            <a:custGeom>
              <a:avLst/>
              <a:gdLst/>
              <a:ahLst/>
              <a:cxnLst/>
              <a:rect l="l" t="t" r="r" b="b"/>
              <a:pathLst>
                <a:path w="2973" h="445" extrusionOk="0">
                  <a:moveTo>
                    <a:pt x="1" y="0"/>
                  </a:moveTo>
                  <a:lnTo>
                    <a:pt x="1" y="444"/>
                  </a:lnTo>
                  <a:lnTo>
                    <a:pt x="2972" y="444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8"/>
            <p:cNvSpPr/>
            <p:nvPr/>
          </p:nvSpPr>
          <p:spPr>
            <a:xfrm>
              <a:off x="4682225" y="1795700"/>
              <a:ext cx="217600" cy="11125"/>
            </a:xfrm>
            <a:custGeom>
              <a:avLst/>
              <a:gdLst/>
              <a:ahLst/>
              <a:cxnLst/>
              <a:rect l="l" t="t" r="r" b="b"/>
              <a:pathLst>
                <a:path w="8704" h="445" extrusionOk="0">
                  <a:moveTo>
                    <a:pt x="1" y="0"/>
                  </a:moveTo>
                  <a:lnTo>
                    <a:pt x="1" y="444"/>
                  </a:lnTo>
                  <a:lnTo>
                    <a:pt x="8704" y="444"/>
                  </a:lnTo>
                  <a:lnTo>
                    <a:pt x="87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8"/>
            <p:cNvSpPr/>
            <p:nvPr/>
          </p:nvSpPr>
          <p:spPr>
            <a:xfrm>
              <a:off x="4579400" y="1517325"/>
              <a:ext cx="8475" cy="8500"/>
            </a:xfrm>
            <a:custGeom>
              <a:avLst/>
              <a:gdLst/>
              <a:ahLst/>
              <a:cxnLst/>
              <a:rect l="l" t="t" r="r" b="b"/>
              <a:pathLst>
                <a:path w="339" h="340" extrusionOk="0">
                  <a:moveTo>
                    <a:pt x="170" y="1"/>
                  </a:moveTo>
                  <a:cubicBezTo>
                    <a:pt x="75" y="1"/>
                    <a:pt x="1" y="75"/>
                    <a:pt x="1" y="170"/>
                  </a:cubicBezTo>
                  <a:cubicBezTo>
                    <a:pt x="1" y="265"/>
                    <a:pt x="75" y="339"/>
                    <a:pt x="170" y="339"/>
                  </a:cubicBezTo>
                  <a:cubicBezTo>
                    <a:pt x="254" y="339"/>
                    <a:pt x="339" y="265"/>
                    <a:pt x="339" y="170"/>
                  </a:cubicBezTo>
                  <a:cubicBezTo>
                    <a:pt x="339" y="75"/>
                    <a:pt x="254" y="1"/>
                    <a:pt x="1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4605575" y="1517325"/>
              <a:ext cx="8475" cy="8500"/>
            </a:xfrm>
            <a:custGeom>
              <a:avLst/>
              <a:gdLst/>
              <a:ahLst/>
              <a:cxnLst/>
              <a:rect l="l" t="t" r="r" b="b"/>
              <a:pathLst>
                <a:path w="339" h="340" extrusionOk="0">
                  <a:moveTo>
                    <a:pt x="170" y="1"/>
                  </a:moveTo>
                  <a:cubicBezTo>
                    <a:pt x="74" y="1"/>
                    <a:pt x="0" y="75"/>
                    <a:pt x="0" y="170"/>
                  </a:cubicBezTo>
                  <a:cubicBezTo>
                    <a:pt x="0" y="265"/>
                    <a:pt x="74" y="339"/>
                    <a:pt x="170" y="339"/>
                  </a:cubicBezTo>
                  <a:cubicBezTo>
                    <a:pt x="265" y="339"/>
                    <a:pt x="339" y="265"/>
                    <a:pt x="339" y="170"/>
                  </a:cubicBezTo>
                  <a:cubicBezTo>
                    <a:pt x="339" y="75"/>
                    <a:pt x="265" y="1"/>
                    <a:pt x="1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4631750" y="1517325"/>
              <a:ext cx="8475" cy="8500"/>
            </a:xfrm>
            <a:custGeom>
              <a:avLst/>
              <a:gdLst/>
              <a:ahLst/>
              <a:cxnLst/>
              <a:rect l="l" t="t" r="r" b="b"/>
              <a:pathLst>
                <a:path w="339" h="340" extrusionOk="0">
                  <a:moveTo>
                    <a:pt x="169" y="1"/>
                  </a:moveTo>
                  <a:cubicBezTo>
                    <a:pt x="74" y="1"/>
                    <a:pt x="0" y="75"/>
                    <a:pt x="0" y="170"/>
                  </a:cubicBezTo>
                  <a:cubicBezTo>
                    <a:pt x="0" y="265"/>
                    <a:pt x="74" y="339"/>
                    <a:pt x="169" y="339"/>
                  </a:cubicBezTo>
                  <a:cubicBezTo>
                    <a:pt x="265" y="339"/>
                    <a:pt x="339" y="265"/>
                    <a:pt x="339" y="170"/>
                  </a:cubicBezTo>
                  <a:cubicBezTo>
                    <a:pt x="339" y="75"/>
                    <a:pt x="265" y="1"/>
                    <a:pt x="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8"/>
            <p:cNvSpPr/>
            <p:nvPr/>
          </p:nvSpPr>
          <p:spPr>
            <a:xfrm>
              <a:off x="4910375" y="1516525"/>
              <a:ext cx="10350" cy="10075"/>
            </a:xfrm>
            <a:custGeom>
              <a:avLst/>
              <a:gdLst/>
              <a:ahLst/>
              <a:cxnLst/>
              <a:rect l="l" t="t" r="r" b="b"/>
              <a:pathLst>
                <a:path w="414" h="403" extrusionOk="0">
                  <a:moveTo>
                    <a:pt x="43" y="1"/>
                  </a:moveTo>
                  <a:cubicBezTo>
                    <a:pt x="32" y="1"/>
                    <a:pt x="11" y="1"/>
                    <a:pt x="11" y="11"/>
                  </a:cubicBezTo>
                  <a:cubicBezTo>
                    <a:pt x="1" y="22"/>
                    <a:pt x="1" y="33"/>
                    <a:pt x="11" y="43"/>
                  </a:cubicBezTo>
                  <a:lnTo>
                    <a:pt x="170" y="202"/>
                  </a:lnTo>
                  <a:lnTo>
                    <a:pt x="11" y="360"/>
                  </a:lnTo>
                  <a:cubicBezTo>
                    <a:pt x="1" y="371"/>
                    <a:pt x="1" y="382"/>
                    <a:pt x="11" y="392"/>
                  </a:cubicBezTo>
                  <a:cubicBezTo>
                    <a:pt x="11" y="403"/>
                    <a:pt x="22" y="403"/>
                    <a:pt x="22" y="403"/>
                  </a:cubicBezTo>
                  <a:cubicBezTo>
                    <a:pt x="32" y="403"/>
                    <a:pt x="43" y="403"/>
                    <a:pt x="43" y="392"/>
                  </a:cubicBezTo>
                  <a:lnTo>
                    <a:pt x="202" y="234"/>
                  </a:lnTo>
                  <a:lnTo>
                    <a:pt x="371" y="392"/>
                  </a:lnTo>
                  <a:cubicBezTo>
                    <a:pt x="371" y="392"/>
                    <a:pt x="381" y="403"/>
                    <a:pt x="381" y="403"/>
                  </a:cubicBezTo>
                  <a:cubicBezTo>
                    <a:pt x="392" y="403"/>
                    <a:pt x="392" y="403"/>
                    <a:pt x="402" y="392"/>
                  </a:cubicBezTo>
                  <a:cubicBezTo>
                    <a:pt x="413" y="382"/>
                    <a:pt x="413" y="360"/>
                    <a:pt x="402" y="360"/>
                  </a:cubicBezTo>
                  <a:lnTo>
                    <a:pt x="244" y="202"/>
                  </a:lnTo>
                  <a:lnTo>
                    <a:pt x="402" y="43"/>
                  </a:lnTo>
                  <a:cubicBezTo>
                    <a:pt x="413" y="33"/>
                    <a:pt x="413" y="22"/>
                    <a:pt x="402" y="11"/>
                  </a:cubicBezTo>
                  <a:cubicBezTo>
                    <a:pt x="392" y="1"/>
                    <a:pt x="381" y="1"/>
                    <a:pt x="371" y="1"/>
                  </a:cubicBezTo>
                  <a:lnTo>
                    <a:pt x="202" y="16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8"/>
            <p:cNvSpPr/>
            <p:nvPr/>
          </p:nvSpPr>
          <p:spPr>
            <a:xfrm>
              <a:off x="4579400" y="1517325"/>
              <a:ext cx="8475" cy="8500"/>
            </a:xfrm>
            <a:custGeom>
              <a:avLst/>
              <a:gdLst/>
              <a:ahLst/>
              <a:cxnLst/>
              <a:rect l="l" t="t" r="r" b="b"/>
              <a:pathLst>
                <a:path w="339" h="340" extrusionOk="0">
                  <a:moveTo>
                    <a:pt x="170" y="1"/>
                  </a:moveTo>
                  <a:cubicBezTo>
                    <a:pt x="75" y="1"/>
                    <a:pt x="1" y="75"/>
                    <a:pt x="1" y="170"/>
                  </a:cubicBezTo>
                  <a:cubicBezTo>
                    <a:pt x="1" y="265"/>
                    <a:pt x="75" y="339"/>
                    <a:pt x="170" y="339"/>
                  </a:cubicBezTo>
                  <a:cubicBezTo>
                    <a:pt x="254" y="339"/>
                    <a:pt x="339" y="265"/>
                    <a:pt x="339" y="170"/>
                  </a:cubicBezTo>
                  <a:cubicBezTo>
                    <a:pt x="339" y="75"/>
                    <a:pt x="254" y="1"/>
                    <a:pt x="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4605575" y="1517325"/>
              <a:ext cx="8475" cy="8500"/>
            </a:xfrm>
            <a:custGeom>
              <a:avLst/>
              <a:gdLst/>
              <a:ahLst/>
              <a:cxnLst/>
              <a:rect l="l" t="t" r="r" b="b"/>
              <a:pathLst>
                <a:path w="339" h="340" extrusionOk="0">
                  <a:moveTo>
                    <a:pt x="170" y="1"/>
                  </a:moveTo>
                  <a:cubicBezTo>
                    <a:pt x="74" y="1"/>
                    <a:pt x="0" y="75"/>
                    <a:pt x="0" y="170"/>
                  </a:cubicBezTo>
                  <a:cubicBezTo>
                    <a:pt x="0" y="265"/>
                    <a:pt x="74" y="339"/>
                    <a:pt x="170" y="339"/>
                  </a:cubicBezTo>
                  <a:cubicBezTo>
                    <a:pt x="265" y="339"/>
                    <a:pt x="339" y="265"/>
                    <a:pt x="339" y="170"/>
                  </a:cubicBezTo>
                  <a:cubicBezTo>
                    <a:pt x="339" y="75"/>
                    <a:pt x="265" y="1"/>
                    <a:pt x="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4631750" y="1517325"/>
              <a:ext cx="8475" cy="8500"/>
            </a:xfrm>
            <a:custGeom>
              <a:avLst/>
              <a:gdLst/>
              <a:ahLst/>
              <a:cxnLst/>
              <a:rect l="l" t="t" r="r" b="b"/>
              <a:pathLst>
                <a:path w="339" h="340" extrusionOk="0">
                  <a:moveTo>
                    <a:pt x="169" y="1"/>
                  </a:moveTo>
                  <a:cubicBezTo>
                    <a:pt x="74" y="1"/>
                    <a:pt x="0" y="75"/>
                    <a:pt x="0" y="170"/>
                  </a:cubicBezTo>
                  <a:cubicBezTo>
                    <a:pt x="0" y="265"/>
                    <a:pt x="74" y="339"/>
                    <a:pt x="169" y="339"/>
                  </a:cubicBezTo>
                  <a:cubicBezTo>
                    <a:pt x="265" y="339"/>
                    <a:pt x="339" y="265"/>
                    <a:pt x="339" y="170"/>
                  </a:cubicBezTo>
                  <a:cubicBezTo>
                    <a:pt x="339" y="75"/>
                    <a:pt x="265" y="1"/>
                    <a:pt x="1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8"/>
            <p:cNvSpPr/>
            <p:nvPr/>
          </p:nvSpPr>
          <p:spPr>
            <a:xfrm>
              <a:off x="4910375" y="1516525"/>
              <a:ext cx="10350" cy="10075"/>
            </a:xfrm>
            <a:custGeom>
              <a:avLst/>
              <a:gdLst/>
              <a:ahLst/>
              <a:cxnLst/>
              <a:rect l="l" t="t" r="r" b="b"/>
              <a:pathLst>
                <a:path w="414" h="403" extrusionOk="0">
                  <a:moveTo>
                    <a:pt x="43" y="1"/>
                  </a:moveTo>
                  <a:cubicBezTo>
                    <a:pt x="32" y="1"/>
                    <a:pt x="11" y="1"/>
                    <a:pt x="11" y="11"/>
                  </a:cubicBezTo>
                  <a:cubicBezTo>
                    <a:pt x="1" y="22"/>
                    <a:pt x="1" y="33"/>
                    <a:pt x="11" y="43"/>
                  </a:cubicBezTo>
                  <a:lnTo>
                    <a:pt x="170" y="202"/>
                  </a:lnTo>
                  <a:lnTo>
                    <a:pt x="11" y="360"/>
                  </a:lnTo>
                  <a:cubicBezTo>
                    <a:pt x="1" y="371"/>
                    <a:pt x="1" y="382"/>
                    <a:pt x="11" y="392"/>
                  </a:cubicBezTo>
                  <a:cubicBezTo>
                    <a:pt x="11" y="403"/>
                    <a:pt x="22" y="403"/>
                    <a:pt x="22" y="403"/>
                  </a:cubicBezTo>
                  <a:cubicBezTo>
                    <a:pt x="32" y="403"/>
                    <a:pt x="43" y="403"/>
                    <a:pt x="43" y="392"/>
                  </a:cubicBezTo>
                  <a:lnTo>
                    <a:pt x="202" y="234"/>
                  </a:lnTo>
                  <a:lnTo>
                    <a:pt x="371" y="392"/>
                  </a:lnTo>
                  <a:cubicBezTo>
                    <a:pt x="371" y="392"/>
                    <a:pt x="381" y="403"/>
                    <a:pt x="381" y="403"/>
                  </a:cubicBezTo>
                  <a:cubicBezTo>
                    <a:pt x="392" y="403"/>
                    <a:pt x="392" y="403"/>
                    <a:pt x="402" y="392"/>
                  </a:cubicBezTo>
                  <a:cubicBezTo>
                    <a:pt x="413" y="382"/>
                    <a:pt x="413" y="360"/>
                    <a:pt x="402" y="360"/>
                  </a:cubicBezTo>
                  <a:lnTo>
                    <a:pt x="244" y="202"/>
                  </a:lnTo>
                  <a:lnTo>
                    <a:pt x="402" y="43"/>
                  </a:lnTo>
                  <a:cubicBezTo>
                    <a:pt x="413" y="33"/>
                    <a:pt x="413" y="22"/>
                    <a:pt x="402" y="11"/>
                  </a:cubicBezTo>
                  <a:cubicBezTo>
                    <a:pt x="392" y="1"/>
                    <a:pt x="381" y="1"/>
                    <a:pt x="371" y="1"/>
                  </a:cubicBezTo>
                  <a:lnTo>
                    <a:pt x="202" y="16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5490125" y="2015650"/>
              <a:ext cx="386500" cy="388875"/>
            </a:xfrm>
            <a:custGeom>
              <a:avLst/>
              <a:gdLst/>
              <a:ahLst/>
              <a:cxnLst/>
              <a:rect l="l" t="t" r="r" b="b"/>
              <a:pathLst>
                <a:path w="15460" h="15555" extrusionOk="0">
                  <a:moveTo>
                    <a:pt x="888" y="0"/>
                  </a:moveTo>
                  <a:cubicBezTo>
                    <a:pt x="402" y="0"/>
                    <a:pt x="0" y="391"/>
                    <a:pt x="0" y="888"/>
                  </a:cubicBezTo>
                  <a:lnTo>
                    <a:pt x="0" y="14667"/>
                  </a:lnTo>
                  <a:cubicBezTo>
                    <a:pt x="0" y="15164"/>
                    <a:pt x="402" y="15555"/>
                    <a:pt x="888" y="15555"/>
                  </a:cubicBezTo>
                  <a:lnTo>
                    <a:pt x="14572" y="15555"/>
                  </a:lnTo>
                  <a:cubicBezTo>
                    <a:pt x="15069" y="15555"/>
                    <a:pt x="15460" y="15164"/>
                    <a:pt x="15460" y="14667"/>
                  </a:cubicBezTo>
                  <a:lnTo>
                    <a:pt x="15460" y="888"/>
                  </a:lnTo>
                  <a:cubicBezTo>
                    <a:pt x="15460" y="391"/>
                    <a:pt x="15069" y="0"/>
                    <a:pt x="1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8"/>
            <p:cNvSpPr/>
            <p:nvPr/>
          </p:nvSpPr>
          <p:spPr>
            <a:xfrm>
              <a:off x="5490125" y="2047375"/>
              <a:ext cx="386500" cy="357150"/>
            </a:xfrm>
            <a:custGeom>
              <a:avLst/>
              <a:gdLst/>
              <a:ahLst/>
              <a:cxnLst/>
              <a:rect l="l" t="t" r="r" b="b"/>
              <a:pathLst>
                <a:path w="15460" h="14286" extrusionOk="0">
                  <a:moveTo>
                    <a:pt x="0" y="0"/>
                  </a:moveTo>
                  <a:lnTo>
                    <a:pt x="0" y="13609"/>
                  </a:lnTo>
                  <a:cubicBezTo>
                    <a:pt x="0" y="13979"/>
                    <a:pt x="307" y="14286"/>
                    <a:pt x="687" y="14286"/>
                  </a:cubicBezTo>
                  <a:lnTo>
                    <a:pt x="14783" y="14286"/>
                  </a:lnTo>
                  <a:cubicBezTo>
                    <a:pt x="15153" y="14286"/>
                    <a:pt x="15460" y="13979"/>
                    <a:pt x="15460" y="13609"/>
                  </a:cubicBezTo>
                  <a:lnTo>
                    <a:pt x="154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8"/>
            <p:cNvSpPr/>
            <p:nvPr/>
          </p:nvSpPr>
          <p:spPr>
            <a:xfrm>
              <a:off x="5531875" y="2274700"/>
              <a:ext cx="161025" cy="11150"/>
            </a:xfrm>
            <a:custGeom>
              <a:avLst/>
              <a:gdLst/>
              <a:ahLst/>
              <a:cxnLst/>
              <a:rect l="l" t="t" r="r" b="b"/>
              <a:pathLst>
                <a:path w="6441" h="446" extrusionOk="0">
                  <a:moveTo>
                    <a:pt x="1" y="1"/>
                  </a:moveTo>
                  <a:lnTo>
                    <a:pt x="1" y="445"/>
                  </a:lnTo>
                  <a:lnTo>
                    <a:pt x="6441" y="445"/>
                  </a:lnTo>
                  <a:lnTo>
                    <a:pt x="6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5703725" y="2274700"/>
              <a:ext cx="131400" cy="11150"/>
            </a:xfrm>
            <a:custGeom>
              <a:avLst/>
              <a:gdLst/>
              <a:ahLst/>
              <a:cxnLst/>
              <a:rect l="l" t="t" r="r" b="b"/>
              <a:pathLst>
                <a:path w="5256" h="446" extrusionOk="0">
                  <a:moveTo>
                    <a:pt x="0" y="1"/>
                  </a:moveTo>
                  <a:lnTo>
                    <a:pt x="0" y="445"/>
                  </a:lnTo>
                  <a:lnTo>
                    <a:pt x="5256" y="445"/>
                  </a:lnTo>
                  <a:lnTo>
                    <a:pt x="5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8"/>
            <p:cNvSpPr/>
            <p:nvPr/>
          </p:nvSpPr>
          <p:spPr>
            <a:xfrm>
              <a:off x="5531875" y="2301150"/>
              <a:ext cx="303000" cy="11125"/>
            </a:xfrm>
            <a:custGeom>
              <a:avLst/>
              <a:gdLst/>
              <a:ahLst/>
              <a:cxnLst/>
              <a:rect l="l" t="t" r="r" b="b"/>
              <a:pathLst>
                <a:path w="12120" h="445" extrusionOk="0">
                  <a:moveTo>
                    <a:pt x="1" y="0"/>
                  </a:moveTo>
                  <a:lnTo>
                    <a:pt x="1" y="445"/>
                  </a:lnTo>
                  <a:lnTo>
                    <a:pt x="12119" y="445"/>
                  </a:lnTo>
                  <a:lnTo>
                    <a:pt x="121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5531875" y="2351375"/>
              <a:ext cx="217325" cy="11125"/>
            </a:xfrm>
            <a:custGeom>
              <a:avLst/>
              <a:gdLst/>
              <a:ahLst/>
              <a:cxnLst/>
              <a:rect l="l" t="t" r="r" b="b"/>
              <a:pathLst>
                <a:path w="8693" h="445" extrusionOk="0">
                  <a:moveTo>
                    <a:pt x="1" y="1"/>
                  </a:moveTo>
                  <a:lnTo>
                    <a:pt x="1" y="445"/>
                  </a:lnTo>
                  <a:lnTo>
                    <a:pt x="8693" y="445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5759750" y="2351375"/>
              <a:ext cx="75375" cy="11125"/>
            </a:xfrm>
            <a:custGeom>
              <a:avLst/>
              <a:gdLst/>
              <a:ahLst/>
              <a:cxnLst/>
              <a:rect l="l" t="t" r="r" b="b"/>
              <a:pathLst>
                <a:path w="3015" h="445" extrusionOk="0">
                  <a:moveTo>
                    <a:pt x="1" y="1"/>
                  </a:moveTo>
                  <a:lnTo>
                    <a:pt x="1" y="445"/>
                  </a:lnTo>
                  <a:lnTo>
                    <a:pt x="3015" y="445"/>
                  </a:lnTo>
                  <a:lnTo>
                    <a:pt x="30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8"/>
            <p:cNvSpPr/>
            <p:nvPr/>
          </p:nvSpPr>
          <p:spPr>
            <a:xfrm>
              <a:off x="5531875" y="2327575"/>
              <a:ext cx="74325" cy="11125"/>
            </a:xfrm>
            <a:custGeom>
              <a:avLst/>
              <a:gdLst/>
              <a:ahLst/>
              <a:cxnLst/>
              <a:rect l="l" t="t" r="r" b="b"/>
              <a:pathLst>
                <a:path w="2973" h="445" extrusionOk="0">
                  <a:moveTo>
                    <a:pt x="1" y="1"/>
                  </a:moveTo>
                  <a:lnTo>
                    <a:pt x="1" y="445"/>
                  </a:lnTo>
                  <a:lnTo>
                    <a:pt x="2972" y="445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5617525" y="2327575"/>
              <a:ext cx="217600" cy="11125"/>
            </a:xfrm>
            <a:custGeom>
              <a:avLst/>
              <a:gdLst/>
              <a:ahLst/>
              <a:cxnLst/>
              <a:rect l="l" t="t" r="r" b="b"/>
              <a:pathLst>
                <a:path w="8704" h="445" extrusionOk="0">
                  <a:moveTo>
                    <a:pt x="1" y="1"/>
                  </a:moveTo>
                  <a:lnTo>
                    <a:pt x="1" y="445"/>
                  </a:lnTo>
                  <a:lnTo>
                    <a:pt x="8704" y="445"/>
                  </a:lnTo>
                  <a:lnTo>
                    <a:pt x="87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5512850" y="2029125"/>
              <a:ext cx="8475" cy="8475"/>
            </a:xfrm>
            <a:custGeom>
              <a:avLst/>
              <a:gdLst/>
              <a:ahLst/>
              <a:cxnLst/>
              <a:rect l="l" t="t" r="r" b="b"/>
              <a:pathLst>
                <a:path w="339" h="339" extrusionOk="0">
                  <a:moveTo>
                    <a:pt x="170" y="0"/>
                  </a:moveTo>
                  <a:cubicBezTo>
                    <a:pt x="75" y="0"/>
                    <a:pt x="1" y="74"/>
                    <a:pt x="1" y="170"/>
                  </a:cubicBezTo>
                  <a:cubicBezTo>
                    <a:pt x="1" y="265"/>
                    <a:pt x="75" y="339"/>
                    <a:pt x="170" y="339"/>
                  </a:cubicBezTo>
                  <a:cubicBezTo>
                    <a:pt x="265" y="339"/>
                    <a:pt x="339" y="265"/>
                    <a:pt x="339" y="170"/>
                  </a:cubicBezTo>
                  <a:cubicBezTo>
                    <a:pt x="339" y="74"/>
                    <a:pt x="265" y="0"/>
                    <a:pt x="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5539025" y="2029125"/>
              <a:ext cx="8475" cy="8475"/>
            </a:xfrm>
            <a:custGeom>
              <a:avLst/>
              <a:gdLst/>
              <a:ahLst/>
              <a:cxnLst/>
              <a:rect l="l" t="t" r="r" b="b"/>
              <a:pathLst>
                <a:path w="339" h="339" extrusionOk="0">
                  <a:moveTo>
                    <a:pt x="170" y="0"/>
                  </a:moveTo>
                  <a:cubicBezTo>
                    <a:pt x="74" y="0"/>
                    <a:pt x="0" y="74"/>
                    <a:pt x="0" y="170"/>
                  </a:cubicBezTo>
                  <a:cubicBezTo>
                    <a:pt x="0" y="265"/>
                    <a:pt x="74" y="339"/>
                    <a:pt x="170" y="339"/>
                  </a:cubicBezTo>
                  <a:cubicBezTo>
                    <a:pt x="265" y="339"/>
                    <a:pt x="339" y="265"/>
                    <a:pt x="339" y="170"/>
                  </a:cubicBezTo>
                  <a:cubicBezTo>
                    <a:pt x="339" y="74"/>
                    <a:pt x="265" y="0"/>
                    <a:pt x="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8"/>
            <p:cNvSpPr/>
            <p:nvPr/>
          </p:nvSpPr>
          <p:spPr>
            <a:xfrm>
              <a:off x="5565200" y="2029125"/>
              <a:ext cx="8475" cy="8475"/>
            </a:xfrm>
            <a:custGeom>
              <a:avLst/>
              <a:gdLst/>
              <a:ahLst/>
              <a:cxnLst/>
              <a:rect l="l" t="t" r="r" b="b"/>
              <a:pathLst>
                <a:path w="339" h="339" extrusionOk="0">
                  <a:moveTo>
                    <a:pt x="169" y="0"/>
                  </a:moveTo>
                  <a:cubicBezTo>
                    <a:pt x="74" y="0"/>
                    <a:pt x="0" y="74"/>
                    <a:pt x="0" y="170"/>
                  </a:cubicBezTo>
                  <a:cubicBezTo>
                    <a:pt x="0" y="265"/>
                    <a:pt x="74" y="339"/>
                    <a:pt x="169" y="339"/>
                  </a:cubicBezTo>
                  <a:cubicBezTo>
                    <a:pt x="265" y="339"/>
                    <a:pt x="339" y="265"/>
                    <a:pt x="339" y="170"/>
                  </a:cubicBezTo>
                  <a:cubicBezTo>
                    <a:pt x="339" y="74"/>
                    <a:pt x="265" y="0"/>
                    <a:pt x="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8"/>
            <p:cNvSpPr/>
            <p:nvPr/>
          </p:nvSpPr>
          <p:spPr>
            <a:xfrm>
              <a:off x="5843825" y="2028400"/>
              <a:ext cx="10325" cy="10000"/>
            </a:xfrm>
            <a:custGeom>
              <a:avLst/>
              <a:gdLst/>
              <a:ahLst/>
              <a:cxnLst/>
              <a:rect l="l" t="t" r="r" b="b"/>
              <a:pathLst>
                <a:path w="413" h="400" extrusionOk="0">
                  <a:moveTo>
                    <a:pt x="27" y="0"/>
                  </a:moveTo>
                  <a:cubicBezTo>
                    <a:pt x="22" y="0"/>
                    <a:pt x="16" y="3"/>
                    <a:pt x="11" y="8"/>
                  </a:cubicBezTo>
                  <a:cubicBezTo>
                    <a:pt x="1" y="19"/>
                    <a:pt x="1" y="29"/>
                    <a:pt x="11" y="51"/>
                  </a:cubicBezTo>
                  <a:lnTo>
                    <a:pt x="170" y="199"/>
                  </a:lnTo>
                  <a:lnTo>
                    <a:pt x="11" y="357"/>
                  </a:lnTo>
                  <a:cubicBezTo>
                    <a:pt x="1" y="368"/>
                    <a:pt x="1" y="378"/>
                    <a:pt x="11" y="389"/>
                  </a:cubicBezTo>
                  <a:cubicBezTo>
                    <a:pt x="11" y="400"/>
                    <a:pt x="22" y="400"/>
                    <a:pt x="32" y="400"/>
                  </a:cubicBezTo>
                  <a:lnTo>
                    <a:pt x="43" y="400"/>
                  </a:lnTo>
                  <a:lnTo>
                    <a:pt x="201" y="241"/>
                  </a:lnTo>
                  <a:lnTo>
                    <a:pt x="371" y="400"/>
                  </a:lnTo>
                  <a:lnTo>
                    <a:pt x="381" y="400"/>
                  </a:lnTo>
                  <a:cubicBezTo>
                    <a:pt x="392" y="400"/>
                    <a:pt x="402" y="400"/>
                    <a:pt x="402" y="389"/>
                  </a:cubicBezTo>
                  <a:cubicBezTo>
                    <a:pt x="413" y="378"/>
                    <a:pt x="413" y="368"/>
                    <a:pt x="402" y="357"/>
                  </a:cubicBezTo>
                  <a:lnTo>
                    <a:pt x="244" y="199"/>
                  </a:lnTo>
                  <a:lnTo>
                    <a:pt x="402" y="51"/>
                  </a:lnTo>
                  <a:cubicBezTo>
                    <a:pt x="413" y="40"/>
                    <a:pt x="413" y="19"/>
                    <a:pt x="402" y="8"/>
                  </a:cubicBezTo>
                  <a:cubicBezTo>
                    <a:pt x="397" y="3"/>
                    <a:pt x="392" y="0"/>
                    <a:pt x="387" y="0"/>
                  </a:cubicBezTo>
                  <a:cubicBezTo>
                    <a:pt x="381" y="0"/>
                    <a:pt x="376" y="3"/>
                    <a:pt x="371" y="8"/>
                  </a:cubicBezTo>
                  <a:lnTo>
                    <a:pt x="201" y="167"/>
                  </a:lnTo>
                  <a:lnTo>
                    <a:pt x="43" y="8"/>
                  </a:lnTo>
                  <a:cubicBezTo>
                    <a:pt x="38" y="3"/>
                    <a:pt x="32" y="0"/>
                    <a:pt x="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8"/>
            <p:cNvSpPr/>
            <p:nvPr/>
          </p:nvSpPr>
          <p:spPr>
            <a:xfrm>
              <a:off x="5512850" y="2029125"/>
              <a:ext cx="8475" cy="8475"/>
            </a:xfrm>
            <a:custGeom>
              <a:avLst/>
              <a:gdLst/>
              <a:ahLst/>
              <a:cxnLst/>
              <a:rect l="l" t="t" r="r" b="b"/>
              <a:pathLst>
                <a:path w="339" h="339" extrusionOk="0">
                  <a:moveTo>
                    <a:pt x="170" y="0"/>
                  </a:moveTo>
                  <a:cubicBezTo>
                    <a:pt x="75" y="0"/>
                    <a:pt x="1" y="74"/>
                    <a:pt x="1" y="170"/>
                  </a:cubicBezTo>
                  <a:cubicBezTo>
                    <a:pt x="1" y="265"/>
                    <a:pt x="75" y="339"/>
                    <a:pt x="170" y="339"/>
                  </a:cubicBezTo>
                  <a:cubicBezTo>
                    <a:pt x="265" y="339"/>
                    <a:pt x="339" y="265"/>
                    <a:pt x="339" y="170"/>
                  </a:cubicBezTo>
                  <a:cubicBezTo>
                    <a:pt x="339" y="74"/>
                    <a:pt x="265" y="0"/>
                    <a:pt x="1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5539025" y="2029125"/>
              <a:ext cx="8475" cy="8475"/>
            </a:xfrm>
            <a:custGeom>
              <a:avLst/>
              <a:gdLst/>
              <a:ahLst/>
              <a:cxnLst/>
              <a:rect l="l" t="t" r="r" b="b"/>
              <a:pathLst>
                <a:path w="339" h="339" extrusionOk="0">
                  <a:moveTo>
                    <a:pt x="170" y="0"/>
                  </a:moveTo>
                  <a:cubicBezTo>
                    <a:pt x="74" y="0"/>
                    <a:pt x="0" y="74"/>
                    <a:pt x="0" y="170"/>
                  </a:cubicBezTo>
                  <a:cubicBezTo>
                    <a:pt x="0" y="265"/>
                    <a:pt x="74" y="339"/>
                    <a:pt x="170" y="339"/>
                  </a:cubicBezTo>
                  <a:cubicBezTo>
                    <a:pt x="265" y="339"/>
                    <a:pt x="339" y="265"/>
                    <a:pt x="339" y="170"/>
                  </a:cubicBezTo>
                  <a:cubicBezTo>
                    <a:pt x="339" y="74"/>
                    <a:pt x="265" y="0"/>
                    <a:pt x="1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5565200" y="2029125"/>
              <a:ext cx="8475" cy="8475"/>
            </a:xfrm>
            <a:custGeom>
              <a:avLst/>
              <a:gdLst/>
              <a:ahLst/>
              <a:cxnLst/>
              <a:rect l="l" t="t" r="r" b="b"/>
              <a:pathLst>
                <a:path w="339" h="339" extrusionOk="0">
                  <a:moveTo>
                    <a:pt x="169" y="0"/>
                  </a:moveTo>
                  <a:cubicBezTo>
                    <a:pt x="74" y="0"/>
                    <a:pt x="0" y="74"/>
                    <a:pt x="0" y="170"/>
                  </a:cubicBezTo>
                  <a:cubicBezTo>
                    <a:pt x="0" y="265"/>
                    <a:pt x="74" y="339"/>
                    <a:pt x="169" y="339"/>
                  </a:cubicBezTo>
                  <a:cubicBezTo>
                    <a:pt x="265" y="339"/>
                    <a:pt x="339" y="265"/>
                    <a:pt x="339" y="170"/>
                  </a:cubicBezTo>
                  <a:cubicBezTo>
                    <a:pt x="339" y="74"/>
                    <a:pt x="265" y="0"/>
                    <a:pt x="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8"/>
            <p:cNvSpPr/>
            <p:nvPr/>
          </p:nvSpPr>
          <p:spPr>
            <a:xfrm>
              <a:off x="5843825" y="2028400"/>
              <a:ext cx="10325" cy="10000"/>
            </a:xfrm>
            <a:custGeom>
              <a:avLst/>
              <a:gdLst/>
              <a:ahLst/>
              <a:cxnLst/>
              <a:rect l="l" t="t" r="r" b="b"/>
              <a:pathLst>
                <a:path w="413" h="400" extrusionOk="0">
                  <a:moveTo>
                    <a:pt x="27" y="0"/>
                  </a:moveTo>
                  <a:cubicBezTo>
                    <a:pt x="22" y="0"/>
                    <a:pt x="16" y="3"/>
                    <a:pt x="11" y="8"/>
                  </a:cubicBezTo>
                  <a:cubicBezTo>
                    <a:pt x="1" y="19"/>
                    <a:pt x="1" y="29"/>
                    <a:pt x="11" y="51"/>
                  </a:cubicBezTo>
                  <a:lnTo>
                    <a:pt x="170" y="199"/>
                  </a:lnTo>
                  <a:lnTo>
                    <a:pt x="11" y="357"/>
                  </a:lnTo>
                  <a:cubicBezTo>
                    <a:pt x="1" y="368"/>
                    <a:pt x="1" y="378"/>
                    <a:pt x="11" y="389"/>
                  </a:cubicBezTo>
                  <a:cubicBezTo>
                    <a:pt x="11" y="400"/>
                    <a:pt x="22" y="400"/>
                    <a:pt x="32" y="400"/>
                  </a:cubicBezTo>
                  <a:lnTo>
                    <a:pt x="43" y="400"/>
                  </a:lnTo>
                  <a:lnTo>
                    <a:pt x="201" y="241"/>
                  </a:lnTo>
                  <a:lnTo>
                    <a:pt x="371" y="400"/>
                  </a:lnTo>
                  <a:lnTo>
                    <a:pt x="381" y="400"/>
                  </a:lnTo>
                  <a:cubicBezTo>
                    <a:pt x="392" y="400"/>
                    <a:pt x="402" y="400"/>
                    <a:pt x="402" y="389"/>
                  </a:cubicBezTo>
                  <a:cubicBezTo>
                    <a:pt x="413" y="378"/>
                    <a:pt x="413" y="368"/>
                    <a:pt x="402" y="357"/>
                  </a:cubicBezTo>
                  <a:lnTo>
                    <a:pt x="244" y="199"/>
                  </a:lnTo>
                  <a:lnTo>
                    <a:pt x="402" y="51"/>
                  </a:lnTo>
                  <a:cubicBezTo>
                    <a:pt x="413" y="40"/>
                    <a:pt x="413" y="19"/>
                    <a:pt x="402" y="8"/>
                  </a:cubicBezTo>
                  <a:cubicBezTo>
                    <a:pt x="397" y="3"/>
                    <a:pt x="392" y="0"/>
                    <a:pt x="387" y="0"/>
                  </a:cubicBezTo>
                  <a:cubicBezTo>
                    <a:pt x="381" y="0"/>
                    <a:pt x="376" y="3"/>
                    <a:pt x="371" y="8"/>
                  </a:cubicBezTo>
                  <a:lnTo>
                    <a:pt x="201" y="167"/>
                  </a:lnTo>
                  <a:lnTo>
                    <a:pt x="43" y="8"/>
                  </a:lnTo>
                  <a:cubicBezTo>
                    <a:pt x="38" y="3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5574175" y="2181125"/>
              <a:ext cx="19850" cy="66900"/>
            </a:xfrm>
            <a:custGeom>
              <a:avLst/>
              <a:gdLst/>
              <a:ahLst/>
              <a:cxnLst/>
              <a:rect l="l" t="t" r="r" b="b"/>
              <a:pathLst>
                <a:path w="794" h="2676" extrusionOk="0">
                  <a:moveTo>
                    <a:pt x="1" y="1"/>
                  </a:moveTo>
                  <a:lnTo>
                    <a:pt x="1" y="2676"/>
                  </a:lnTo>
                  <a:lnTo>
                    <a:pt x="794" y="2676"/>
                  </a:lnTo>
                  <a:lnTo>
                    <a:pt x="7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8"/>
            <p:cNvSpPr/>
            <p:nvPr/>
          </p:nvSpPr>
          <p:spPr>
            <a:xfrm>
              <a:off x="5695775" y="2163950"/>
              <a:ext cx="19875" cy="84350"/>
            </a:xfrm>
            <a:custGeom>
              <a:avLst/>
              <a:gdLst/>
              <a:ahLst/>
              <a:cxnLst/>
              <a:rect l="l" t="t" r="r" b="b"/>
              <a:pathLst>
                <a:path w="795" h="3374" extrusionOk="0">
                  <a:moveTo>
                    <a:pt x="1" y="0"/>
                  </a:moveTo>
                  <a:lnTo>
                    <a:pt x="1" y="3374"/>
                  </a:lnTo>
                  <a:lnTo>
                    <a:pt x="794" y="3374"/>
                  </a:lnTo>
                  <a:lnTo>
                    <a:pt x="7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8"/>
            <p:cNvSpPr/>
            <p:nvPr/>
          </p:nvSpPr>
          <p:spPr>
            <a:xfrm>
              <a:off x="5613575" y="2200950"/>
              <a:ext cx="19850" cy="47075"/>
            </a:xfrm>
            <a:custGeom>
              <a:avLst/>
              <a:gdLst/>
              <a:ahLst/>
              <a:cxnLst/>
              <a:rect l="l" t="t" r="r" b="b"/>
              <a:pathLst>
                <a:path w="794" h="1883" extrusionOk="0">
                  <a:moveTo>
                    <a:pt x="0" y="1"/>
                  </a:moveTo>
                  <a:lnTo>
                    <a:pt x="0" y="1883"/>
                  </a:lnTo>
                  <a:lnTo>
                    <a:pt x="793" y="1883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8"/>
            <p:cNvSpPr/>
            <p:nvPr/>
          </p:nvSpPr>
          <p:spPr>
            <a:xfrm>
              <a:off x="5540350" y="2200950"/>
              <a:ext cx="16925" cy="47075"/>
            </a:xfrm>
            <a:custGeom>
              <a:avLst/>
              <a:gdLst/>
              <a:ahLst/>
              <a:cxnLst/>
              <a:rect l="l" t="t" r="r" b="b"/>
              <a:pathLst>
                <a:path w="677" h="1883" extrusionOk="0">
                  <a:moveTo>
                    <a:pt x="0" y="1"/>
                  </a:moveTo>
                  <a:lnTo>
                    <a:pt x="0" y="1883"/>
                  </a:lnTo>
                  <a:lnTo>
                    <a:pt x="677" y="1883"/>
                  </a:lnTo>
                  <a:lnTo>
                    <a:pt x="6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8"/>
            <p:cNvSpPr/>
            <p:nvPr/>
          </p:nvSpPr>
          <p:spPr>
            <a:xfrm>
              <a:off x="5654550" y="2160500"/>
              <a:ext cx="19850" cy="87800"/>
            </a:xfrm>
            <a:custGeom>
              <a:avLst/>
              <a:gdLst/>
              <a:ahLst/>
              <a:cxnLst/>
              <a:rect l="l" t="t" r="r" b="b"/>
              <a:pathLst>
                <a:path w="794" h="3512" extrusionOk="0">
                  <a:moveTo>
                    <a:pt x="0" y="1"/>
                  </a:moveTo>
                  <a:lnTo>
                    <a:pt x="0" y="3512"/>
                  </a:lnTo>
                  <a:lnTo>
                    <a:pt x="793" y="3512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8"/>
            <p:cNvSpPr/>
            <p:nvPr/>
          </p:nvSpPr>
          <p:spPr>
            <a:xfrm>
              <a:off x="5737025" y="2132225"/>
              <a:ext cx="19850" cy="116075"/>
            </a:xfrm>
            <a:custGeom>
              <a:avLst/>
              <a:gdLst/>
              <a:ahLst/>
              <a:cxnLst/>
              <a:rect l="l" t="t" r="r" b="b"/>
              <a:pathLst>
                <a:path w="794" h="4643" extrusionOk="0">
                  <a:moveTo>
                    <a:pt x="1" y="0"/>
                  </a:moveTo>
                  <a:lnTo>
                    <a:pt x="1" y="4643"/>
                  </a:lnTo>
                  <a:lnTo>
                    <a:pt x="794" y="4643"/>
                  </a:lnTo>
                  <a:lnTo>
                    <a:pt x="7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5775350" y="2106850"/>
              <a:ext cx="19850" cy="141450"/>
            </a:xfrm>
            <a:custGeom>
              <a:avLst/>
              <a:gdLst/>
              <a:ahLst/>
              <a:cxnLst/>
              <a:rect l="l" t="t" r="r" b="b"/>
              <a:pathLst>
                <a:path w="794" h="5658" extrusionOk="0">
                  <a:moveTo>
                    <a:pt x="1" y="0"/>
                  </a:moveTo>
                  <a:lnTo>
                    <a:pt x="1" y="5658"/>
                  </a:lnTo>
                  <a:lnTo>
                    <a:pt x="794" y="5658"/>
                  </a:lnTo>
                  <a:lnTo>
                    <a:pt x="7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5528975" y="2072875"/>
              <a:ext cx="262525" cy="116200"/>
            </a:xfrm>
            <a:custGeom>
              <a:avLst/>
              <a:gdLst/>
              <a:ahLst/>
              <a:cxnLst/>
              <a:rect l="l" t="t" r="r" b="b"/>
              <a:pathLst>
                <a:path w="10501" h="4648" extrusionOk="0">
                  <a:moveTo>
                    <a:pt x="10428" y="1"/>
                  </a:moveTo>
                  <a:cubicBezTo>
                    <a:pt x="10411" y="1"/>
                    <a:pt x="10395" y="6"/>
                    <a:pt x="10385" y="16"/>
                  </a:cubicBezTo>
                  <a:lnTo>
                    <a:pt x="6969" y="2914"/>
                  </a:lnTo>
                  <a:lnTo>
                    <a:pt x="5848" y="2131"/>
                  </a:lnTo>
                  <a:cubicBezTo>
                    <a:pt x="5832" y="2121"/>
                    <a:pt x="5816" y="2115"/>
                    <a:pt x="5801" y="2115"/>
                  </a:cubicBezTo>
                  <a:cubicBezTo>
                    <a:pt x="5785" y="2115"/>
                    <a:pt x="5769" y="2121"/>
                    <a:pt x="5753" y="2131"/>
                  </a:cubicBezTo>
                  <a:lnTo>
                    <a:pt x="3828" y="3612"/>
                  </a:lnTo>
                  <a:lnTo>
                    <a:pt x="2739" y="2713"/>
                  </a:lnTo>
                  <a:cubicBezTo>
                    <a:pt x="2729" y="2702"/>
                    <a:pt x="2713" y="2697"/>
                    <a:pt x="2697" y="2697"/>
                  </a:cubicBezTo>
                  <a:cubicBezTo>
                    <a:pt x="2681" y="2697"/>
                    <a:pt x="2665" y="2702"/>
                    <a:pt x="2655" y="2713"/>
                  </a:cubicBezTo>
                  <a:lnTo>
                    <a:pt x="32" y="4542"/>
                  </a:lnTo>
                  <a:cubicBezTo>
                    <a:pt x="1" y="4563"/>
                    <a:pt x="1" y="4595"/>
                    <a:pt x="22" y="4627"/>
                  </a:cubicBezTo>
                  <a:cubicBezTo>
                    <a:pt x="32" y="4637"/>
                    <a:pt x="53" y="4648"/>
                    <a:pt x="75" y="4648"/>
                  </a:cubicBezTo>
                  <a:cubicBezTo>
                    <a:pt x="85" y="4648"/>
                    <a:pt x="106" y="4637"/>
                    <a:pt x="117" y="4637"/>
                  </a:cubicBezTo>
                  <a:lnTo>
                    <a:pt x="2686" y="2840"/>
                  </a:lnTo>
                  <a:lnTo>
                    <a:pt x="3776" y="3728"/>
                  </a:lnTo>
                  <a:cubicBezTo>
                    <a:pt x="3791" y="3739"/>
                    <a:pt x="3810" y="3744"/>
                    <a:pt x="3827" y="3744"/>
                  </a:cubicBezTo>
                  <a:cubicBezTo>
                    <a:pt x="3844" y="3744"/>
                    <a:pt x="3860" y="3739"/>
                    <a:pt x="3871" y="3728"/>
                  </a:cubicBezTo>
                  <a:lnTo>
                    <a:pt x="5806" y="2258"/>
                  </a:lnTo>
                  <a:lnTo>
                    <a:pt x="6927" y="3041"/>
                  </a:lnTo>
                  <a:cubicBezTo>
                    <a:pt x="6943" y="3051"/>
                    <a:pt x="6958" y="3056"/>
                    <a:pt x="6974" y="3056"/>
                  </a:cubicBezTo>
                  <a:cubicBezTo>
                    <a:pt x="6990" y="3056"/>
                    <a:pt x="7006" y="3051"/>
                    <a:pt x="7022" y="3041"/>
                  </a:cubicBezTo>
                  <a:lnTo>
                    <a:pt x="10480" y="101"/>
                  </a:lnTo>
                  <a:cubicBezTo>
                    <a:pt x="10501" y="69"/>
                    <a:pt x="10501" y="38"/>
                    <a:pt x="10480" y="16"/>
                  </a:cubicBezTo>
                  <a:cubicBezTo>
                    <a:pt x="10464" y="6"/>
                    <a:pt x="10445" y="1"/>
                    <a:pt x="10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8"/>
            <p:cNvSpPr/>
            <p:nvPr/>
          </p:nvSpPr>
          <p:spPr>
            <a:xfrm>
              <a:off x="5821625" y="2092050"/>
              <a:ext cx="16150" cy="16150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0" y="0"/>
                  </a:moveTo>
                  <a:lnTo>
                    <a:pt x="0" y="645"/>
                  </a:lnTo>
                  <a:lnTo>
                    <a:pt x="645" y="645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8"/>
            <p:cNvSpPr/>
            <p:nvPr/>
          </p:nvSpPr>
          <p:spPr>
            <a:xfrm>
              <a:off x="5821625" y="2127200"/>
              <a:ext cx="16150" cy="15875"/>
            </a:xfrm>
            <a:custGeom>
              <a:avLst/>
              <a:gdLst/>
              <a:ahLst/>
              <a:cxnLst/>
              <a:rect l="l" t="t" r="r" b="b"/>
              <a:pathLst>
                <a:path w="646" h="635" extrusionOk="0">
                  <a:moveTo>
                    <a:pt x="0" y="1"/>
                  </a:moveTo>
                  <a:lnTo>
                    <a:pt x="0" y="635"/>
                  </a:lnTo>
                  <a:lnTo>
                    <a:pt x="645" y="635"/>
                  </a:lnTo>
                  <a:lnTo>
                    <a:pt x="6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8"/>
            <p:cNvSpPr/>
            <p:nvPr/>
          </p:nvSpPr>
          <p:spPr>
            <a:xfrm>
              <a:off x="5821625" y="2162100"/>
              <a:ext cx="16150" cy="16150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0" y="0"/>
                  </a:moveTo>
                  <a:lnTo>
                    <a:pt x="0" y="645"/>
                  </a:lnTo>
                  <a:lnTo>
                    <a:pt x="645" y="645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8"/>
            <p:cNvSpPr/>
            <p:nvPr/>
          </p:nvSpPr>
          <p:spPr>
            <a:xfrm>
              <a:off x="5821625" y="2197250"/>
              <a:ext cx="16150" cy="15900"/>
            </a:xfrm>
            <a:custGeom>
              <a:avLst/>
              <a:gdLst/>
              <a:ahLst/>
              <a:cxnLst/>
              <a:rect l="l" t="t" r="r" b="b"/>
              <a:pathLst>
                <a:path w="646" h="636" extrusionOk="0">
                  <a:moveTo>
                    <a:pt x="0" y="1"/>
                  </a:moveTo>
                  <a:lnTo>
                    <a:pt x="0" y="635"/>
                  </a:lnTo>
                  <a:lnTo>
                    <a:pt x="645" y="635"/>
                  </a:lnTo>
                  <a:lnTo>
                    <a:pt x="6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8"/>
            <p:cNvSpPr/>
            <p:nvPr/>
          </p:nvSpPr>
          <p:spPr>
            <a:xfrm>
              <a:off x="5821625" y="2232150"/>
              <a:ext cx="16150" cy="15875"/>
            </a:xfrm>
            <a:custGeom>
              <a:avLst/>
              <a:gdLst/>
              <a:ahLst/>
              <a:cxnLst/>
              <a:rect l="l" t="t" r="r" b="b"/>
              <a:pathLst>
                <a:path w="646" h="635" extrusionOk="0">
                  <a:moveTo>
                    <a:pt x="0" y="1"/>
                  </a:moveTo>
                  <a:lnTo>
                    <a:pt x="0" y="635"/>
                  </a:lnTo>
                  <a:lnTo>
                    <a:pt x="645" y="635"/>
                  </a:lnTo>
                  <a:lnTo>
                    <a:pt x="6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8"/>
            <p:cNvSpPr/>
            <p:nvPr/>
          </p:nvSpPr>
          <p:spPr>
            <a:xfrm>
              <a:off x="4616950" y="1859675"/>
              <a:ext cx="251950" cy="250900"/>
            </a:xfrm>
            <a:custGeom>
              <a:avLst/>
              <a:gdLst/>
              <a:ahLst/>
              <a:cxnLst/>
              <a:rect l="l" t="t" r="r" b="b"/>
              <a:pathLst>
                <a:path w="10078" h="10036" extrusionOk="0">
                  <a:moveTo>
                    <a:pt x="74" y="0"/>
                  </a:moveTo>
                  <a:cubicBezTo>
                    <a:pt x="32" y="0"/>
                    <a:pt x="0" y="32"/>
                    <a:pt x="0" y="74"/>
                  </a:cubicBezTo>
                  <a:lnTo>
                    <a:pt x="0" y="9961"/>
                  </a:lnTo>
                  <a:cubicBezTo>
                    <a:pt x="0" y="10004"/>
                    <a:pt x="32" y="10035"/>
                    <a:pt x="74" y="10035"/>
                  </a:cubicBezTo>
                  <a:lnTo>
                    <a:pt x="10003" y="10035"/>
                  </a:lnTo>
                  <a:cubicBezTo>
                    <a:pt x="10046" y="10035"/>
                    <a:pt x="10077" y="10004"/>
                    <a:pt x="10077" y="9961"/>
                  </a:cubicBezTo>
                  <a:cubicBezTo>
                    <a:pt x="10077" y="9930"/>
                    <a:pt x="10046" y="9898"/>
                    <a:pt x="10003" y="9898"/>
                  </a:cubicBezTo>
                  <a:lnTo>
                    <a:pt x="138" y="9898"/>
                  </a:lnTo>
                  <a:lnTo>
                    <a:pt x="138" y="74"/>
                  </a:lnTo>
                  <a:cubicBezTo>
                    <a:pt x="138" y="32"/>
                    <a:pt x="106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8"/>
            <p:cNvSpPr/>
            <p:nvPr/>
          </p:nvSpPr>
          <p:spPr>
            <a:xfrm>
              <a:off x="4612700" y="1855175"/>
              <a:ext cx="12200" cy="12175"/>
            </a:xfrm>
            <a:custGeom>
              <a:avLst/>
              <a:gdLst/>
              <a:ahLst/>
              <a:cxnLst/>
              <a:rect l="l" t="t" r="r" b="b"/>
              <a:pathLst>
                <a:path w="488" h="487" extrusionOk="0">
                  <a:moveTo>
                    <a:pt x="244" y="1"/>
                  </a:moveTo>
                  <a:cubicBezTo>
                    <a:pt x="107" y="1"/>
                    <a:pt x="1" y="106"/>
                    <a:pt x="1" y="244"/>
                  </a:cubicBezTo>
                  <a:cubicBezTo>
                    <a:pt x="1" y="371"/>
                    <a:pt x="107" y="487"/>
                    <a:pt x="244" y="487"/>
                  </a:cubicBezTo>
                  <a:cubicBezTo>
                    <a:pt x="371" y="487"/>
                    <a:pt x="487" y="371"/>
                    <a:pt x="487" y="244"/>
                  </a:cubicBezTo>
                  <a:cubicBezTo>
                    <a:pt x="487" y="106"/>
                    <a:pt x="371" y="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8"/>
            <p:cNvSpPr/>
            <p:nvPr/>
          </p:nvSpPr>
          <p:spPr>
            <a:xfrm>
              <a:off x="4860950" y="210262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243" y="0"/>
                  </a:moveTo>
                  <a:cubicBezTo>
                    <a:pt x="106" y="0"/>
                    <a:pt x="0" y="116"/>
                    <a:pt x="0" y="243"/>
                  </a:cubicBezTo>
                  <a:cubicBezTo>
                    <a:pt x="0" y="381"/>
                    <a:pt x="106" y="487"/>
                    <a:pt x="243" y="487"/>
                  </a:cubicBezTo>
                  <a:cubicBezTo>
                    <a:pt x="381" y="487"/>
                    <a:pt x="487" y="381"/>
                    <a:pt x="487" y="243"/>
                  </a:cubicBezTo>
                  <a:cubicBezTo>
                    <a:pt x="487" y="116"/>
                    <a:pt x="381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8"/>
            <p:cNvSpPr/>
            <p:nvPr/>
          </p:nvSpPr>
          <p:spPr>
            <a:xfrm>
              <a:off x="5831675" y="206667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243" y="0"/>
                  </a:moveTo>
                  <a:cubicBezTo>
                    <a:pt x="116" y="0"/>
                    <a:pt x="0" y="116"/>
                    <a:pt x="0" y="243"/>
                  </a:cubicBezTo>
                  <a:cubicBezTo>
                    <a:pt x="0" y="381"/>
                    <a:pt x="116" y="486"/>
                    <a:pt x="243" y="486"/>
                  </a:cubicBezTo>
                  <a:cubicBezTo>
                    <a:pt x="381" y="486"/>
                    <a:pt x="487" y="381"/>
                    <a:pt x="487" y="243"/>
                  </a:cubicBezTo>
                  <a:cubicBezTo>
                    <a:pt x="487" y="106"/>
                    <a:pt x="381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4892400" y="1974150"/>
              <a:ext cx="101800" cy="293175"/>
            </a:xfrm>
            <a:custGeom>
              <a:avLst/>
              <a:gdLst/>
              <a:ahLst/>
              <a:cxnLst/>
              <a:rect l="l" t="t" r="r" b="b"/>
              <a:pathLst>
                <a:path w="4072" h="11727" extrusionOk="0">
                  <a:moveTo>
                    <a:pt x="1143" y="0"/>
                  </a:moveTo>
                  <a:cubicBezTo>
                    <a:pt x="466" y="296"/>
                    <a:pt x="1" y="909"/>
                    <a:pt x="1" y="1618"/>
                  </a:cubicBezTo>
                  <a:cubicBezTo>
                    <a:pt x="1" y="2316"/>
                    <a:pt x="445" y="2919"/>
                    <a:pt x="1090" y="3225"/>
                  </a:cubicBezTo>
                  <a:lnTo>
                    <a:pt x="1100" y="8502"/>
                  </a:lnTo>
                  <a:cubicBezTo>
                    <a:pt x="445" y="8808"/>
                    <a:pt x="1" y="9411"/>
                    <a:pt x="1" y="10109"/>
                  </a:cubicBezTo>
                  <a:cubicBezTo>
                    <a:pt x="1" y="10818"/>
                    <a:pt x="466" y="11431"/>
                    <a:pt x="1143" y="11727"/>
                  </a:cubicBezTo>
                  <a:lnTo>
                    <a:pt x="1143" y="9750"/>
                  </a:lnTo>
                  <a:lnTo>
                    <a:pt x="2930" y="9750"/>
                  </a:lnTo>
                  <a:lnTo>
                    <a:pt x="2930" y="11727"/>
                  </a:lnTo>
                  <a:cubicBezTo>
                    <a:pt x="3596" y="11431"/>
                    <a:pt x="4072" y="10818"/>
                    <a:pt x="4072" y="10109"/>
                  </a:cubicBezTo>
                  <a:cubicBezTo>
                    <a:pt x="4072" y="9411"/>
                    <a:pt x="3617" y="8808"/>
                    <a:pt x="2972" y="8502"/>
                  </a:cubicBezTo>
                  <a:lnTo>
                    <a:pt x="2972" y="3225"/>
                  </a:lnTo>
                  <a:cubicBezTo>
                    <a:pt x="3617" y="2919"/>
                    <a:pt x="4061" y="2316"/>
                    <a:pt x="4061" y="1618"/>
                  </a:cubicBezTo>
                  <a:cubicBezTo>
                    <a:pt x="4061" y="909"/>
                    <a:pt x="3596" y="296"/>
                    <a:pt x="2919" y="0"/>
                  </a:cubicBezTo>
                  <a:lnTo>
                    <a:pt x="2919" y="1977"/>
                  </a:lnTo>
                  <a:lnTo>
                    <a:pt x="1143" y="1977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385532F5-9F05-4B47-6061-74078C188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4436" y="3559486"/>
            <a:ext cx="3177815" cy="6248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3"/>
          <p:cNvSpPr/>
          <p:nvPr/>
        </p:nvSpPr>
        <p:spPr>
          <a:xfrm>
            <a:off x="1552519" y="1401570"/>
            <a:ext cx="807300" cy="807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7" name="Google Shape;387;p33"/>
          <p:cNvSpPr/>
          <p:nvPr/>
        </p:nvSpPr>
        <p:spPr>
          <a:xfrm>
            <a:off x="4168359" y="1401570"/>
            <a:ext cx="807300" cy="807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8" name="Google Shape;388;p33"/>
          <p:cNvSpPr/>
          <p:nvPr/>
        </p:nvSpPr>
        <p:spPr>
          <a:xfrm>
            <a:off x="6784199" y="1401570"/>
            <a:ext cx="807300" cy="807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9" name="Google Shape;389;p33"/>
          <p:cNvSpPr txBox="1">
            <a:spLocks noGrp="1"/>
          </p:cNvSpPr>
          <p:nvPr>
            <p:ph type="subTitle" idx="1"/>
          </p:nvPr>
        </p:nvSpPr>
        <p:spPr>
          <a:xfrm>
            <a:off x="827269" y="2321575"/>
            <a:ext cx="2257800" cy="8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Mudança da ideia de negócio</a:t>
            </a:r>
            <a:endParaRPr dirty="0"/>
          </a:p>
        </p:txBody>
      </p:sp>
      <p:sp>
        <p:nvSpPr>
          <p:cNvPr id="390" name="Google Shape;390;p33"/>
          <p:cNvSpPr txBox="1">
            <a:spLocks noGrp="1"/>
          </p:cNvSpPr>
          <p:nvPr>
            <p:ph type="subTitle" idx="3"/>
          </p:nvPr>
        </p:nvSpPr>
        <p:spPr>
          <a:xfrm>
            <a:off x="3443109" y="2321575"/>
            <a:ext cx="2257800" cy="8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Reformulação da landing page</a:t>
            </a:r>
            <a:endParaRPr dirty="0"/>
          </a:p>
        </p:txBody>
      </p:sp>
      <p:sp>
        <p:nvSpPr>
          <p:cNvPr id="391" name="Google Shape;391;p33"/>
          <p:cNvSpPr txBox="1">
            <a:spLocks noGrp="1"/>
          </p:cNvSpPr>
          <p:nvPr>
            <p:ph type="subTitle" idx="2"/>
          </p:nvPr>
        </p:nvSpPr>
        <p:spPr>
          <a:xfrm>
            <a:off x="827269" y="3102650"/>
            <a:ext cx="2257800" cy="13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Passagem de uma loja de carros para uma loja de brinquedos(Lego).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Redefinação do </a:t>
            </a:r>
            <a:r>
              <a:rPr lang="en" sz="1300" b="1" dirty="0">
                <a:highlight>
                  <a:schemeClr val="dk2"/>
                </a:highlight>
              </a:rPr>
              <a:t>catálogo, propósito </a:t>
            </a:r>
            <a:r>
              <a:rPr lang="en" sz="1300" dirty="0">
                <a:solidFill>
                  <a:schemeClr val="bg2">
                    <a:lumMod val="10000"/>
                  </a:schemeClr>
                </a:solidFill>
                <a:highlight>
                  <a:schemeClr val="dk2"/>
                </a:highlight>
              </a:rPr>
              <a:t>e </a:t>
            </a:r>
            <a:r>
              <a:rPr lang="en" sz="1300" b="1" dirty="0">
                <a:solidFill>
                  <a:schemeClr val="bg2">
                    <a:lumMod val="10000"/>
                  </a:schemeClr>
                </a:solidFill>
                <a:highlight>
                  <a:schemeClr val="dk2"/>
                </a:highlight>
              </a:rPr>
              <a:t>público-alvo</a:t>
            </a:r>
            <a:r>
              <a:rPr lang="en" sz="1300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" sz="1300" dirty="0"/>
              <a:t>da aplicação.</a:t>
            </a:r>
            <a:endParaRPr sz="1300" dirty="0"/>
          </a:p>
        </p:txBody>
      </p:sp>
      <p:sp>
        <p:nvSpPr>
          <p:cNvPr id="392" name="Google Shape;392;p33"/>
          <p:cNvSpPr txBox="1">
            <a:spLocks noGrp="1"/>
          </p:cNvSpPr>
          <p:nvPr>
            <p:ph type="subTitle" idx="5"/>
          </p:nvPr>
        </p:nvSpPr>
        <p:spPr>
          <a:xfrm>
            <a:off x="6058949" y="2321575"/>
            <a:ext cx="2257800" cy="8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Alteração do layout da loja</a:t>
            </a:r>
            <a:endParaRPr dirty="0"/>
          </a:p>
        </p:txBody>
      </p:sp>
      <p:sp>
        <p:nvSpPr>
          <p:cNvPr id="393" name="Google Shape;393;p33"/>
          <p:cNvSpPr txBox="1">
            <a:spLocks noGrp="1"/>
          </p:cNvSpPr>
          <p:nvPr>
            <p:ph type="subTitle" idx="4"/>
          </p:nvPr>
        </p:nvSpPr>
        <p:spPr>
          <a:xfrm>
            <a:off x="3443109" y="3102650"/>
            <a:ext cx="2257800" cy="13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Redesenho para refletir a nova proposta da loja.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Criação de uma </a:t>
            </a:r>
            <a:r>
              <a:rPr lang="en" b="1" dirty="0">
                <a:highlight>
                  <a:schemeClr val="dk2"/>
                </a:highlight>
              </a:rPr>
              <a:t>interface mais atrativa</a:t>
            </a:r>
            <a:r>
              <a:rPr lang="en" dirty="0"/>
              <a:t> para os clientes.</a:t>
            </a:r>
            <a:endParaRPr dirty="0"/>
          </a:p>
        </p:txBody>
      </p:sp>
      <p:sp>
        <p:nvSpPr>
          <p:cNvPr id="394" name="Google Shape;394;p33"/>
          <p:cNvSpPr txBox="1">
            <a:spLocks noGrp="1"/>
          </p:cNvSpPr>
          <p:nvPr>
            <p:ph type="subTitle" idx="6"/>
          </p:nvPr>
        </p:nvSpPr>
        <p:spPr>
          <a:xfrm>
            <a:off x="6058949" y="3102650"/>
            <a:ext cx="2257800" cy="13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Revisão completa para se adequar à </a:t>
            </a:r>
            <a:r>
              <a:rPr lang="en" b="1" dirty="0">
                <a:highlight>
                  <a:schemeClr val="dk2"/>
                </a:highlight>
              </a:rPr>
              <a:t>temática dos brinquedos</a:t>
            </a:r>
            <a:r>
              <a:rPr lang="en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Garantia de uma </a:t>
            </a:r>
            <a:r>
              <a:rPr lang="en" b="1" dirty="0">
                <a:highlight>
                  <a:schemeClr val="dk2"/>
                </a:highlight>
              </a:rPr>
              <a:t>experiência de compra intuitiva e envolvente</a:t>
            </a:r>
            <a:r>
              <a:rPr lang="en" dirty="0"/>
              <a:t>.</a:t>
            </a:r>
            <a:endParaRPr dirty="0"/>
          </a:p>
        </p:txBody>
      </p:sp>
      <p:sp>
        <p:nvSpPr>
          <p:cNvPr id="395" name="Google Shape;395;p3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Modificações </a:t>
            </a:r>
            <a:endParaRPr dirty="0"/>
          </a:p>
        </p:txBody>
      </p:sp>
      <p:grpSp>
        <p:nvGrpSpPr>
          <p:cNvPr id="2" name="Google Shape;10371;p63">
            <a:extLst>
              <a:ext uri="{FF2B5EF4-FFF2-40B4-BE49-F238E27FC236}">
                <a16:creationId xmlns:a16="http://schemas.microsoft.com/office/drawing/2014/main" id="{3331A239-0552-B64C-386F-75FB5AE02B5B}"/>
              </a:ext>
            </a:extLst>
          </p:cNvPr>
          <p:cNvGrpSpPr/>
          <p:nvPr/>
        </p:nvGrpSpPr>
        <p:grpSpPr>
          <a:xfrm>
            <a:off x="1721072" y="1654335"/>
            <a:ext cx="426329" cy="332375"/>
            <a:chOff x="2611458" y="3816374"/>
            <a:chExt cx="426329" cy="332375"/>
          </a:xfrm>
        </p:grpSpPr>
        <p:sp>
          <p:nvSpPr>
            <p:cNvPr id="3" name="Google Shape;10372;p63">
              <a:extLst>
                <a:ext uri="{FF2B5EF4-FFF2-40B4-BE49-F238E27FC236}">
                  <a16:creationId xmlns:a16="http://schemas.microsoft.com/office/drawing/2014/main" id="{4BED8903-E7FE-469E-94BB-7EF1B829CD51}"/>
                </a:ext>
              </a:extLst>
            </p:cNvPr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" name="Google Shape;10373;p63">
              <a:extLst>
                <a:ext uri="{FF2B5EF4-FFF2-40B4-BE49-F238E27FC236}">
                  <a16:creationId xmlns:a16="http://schemas.microsoft.com/office/drawing/2014/main" id="{2B7ED3AF-D78A-F963-EA90-D2903C60AFB3}"/>
                </a:ext>
              </a:extLst>
            </p:cNvPr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" name="Google Shape;10374;p63">
              <a:extLst>
                <a:ext uri="{FF2B5EF4-FFF2-40B4-BE49-F238E27FC236}">
                  <a16:creationId xmlns:a16="http://schemas.microsoft.com/office/drawing/2014/main" id="{C7BDA99B-8471-74C9-BADD-89EE98A00DAC}"/>
                </a:ext>
              </a:extLst>
            </p:cNvPr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6" name="Google Shape;10375;p63">
              <a:extLst>
                <a:ext uri="{FF2B5EF4-FFF2-40B4-BE49-F238E27FC236}">
                  <a16:creationId xmlns:a16="http://schemas.microsoft.com/office/drawing/2014/main" id="{3BB86E0E-D24A-86A6-8579-831864392B4B}"/>
                </a:ext>
              </a:extLst>
            </p:cNvPr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" name="Google Shape;10376;p63">
              <a:extLst>
                <a:ext uri="{FF2B5EF4-FFF2-40B4-BE49-F238E27FC236}">
                  <a16:creationId xmlns:a16="http://schemas.microsoft.com/office/drawing/2014/main" id="{8724ADA5-A09E-8AF8-75A1-805A30D4A46F}"/>
                </a:ext>
              </a:extLst>
            </p:cNvPr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8" name="Google Shape;10377;p63">
              <a:extLst>
                <a:ext uri="{FF2B5EF4-FFF2-40B4-BE49-F238E27FC236}">
                  <a16:creationId xmlns:a16="http://schemas.microsoft.com/office/drawing/2014/main" id="{20698AC5-9254-F729-6E35-B1B6B2572448}"/>
                </a:ext>
              </a:extLst>
            </p:cNvPr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9" name="Google Shape;10378;p63">
              <a:extLst>
                <a:ext uri="{FF2B5EF4-FFF2-40B4-BE49-F238E27FC236}">
                  <a16:creationId xmlns:a16="http://schemas.microsoft.com/office/drawing/2014/main" id="{D5E7B375-F69A-E16F-8CEB-978F2DD7276A}"/>
                </a:ext>
              </a:extLst>
            </p:cNvPr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0" name="Google Shape;10379;p63">
              <a:extLst>
                <a:ext uri="{FF2B5EF4-FFF2-40B4-BE49-F238E27FC236}">
                  <a16:creationId xmlns:a16="http://schemas.microsoft.com/office/drawing/2014/main" id="{24EDDA41-665E-B1EB-2F85-8B7F4DCAFEA1}"/>
                </a:ext>
              </a:extLst>
            </p:cNvPr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1" name="Google Shape;10380;p63">
              <a:extLst>
                <a:ext uri="{FF2B5EF4-FFF2-40B4-BE49-F238E27FC236}">
                  <a16:creationId xmlns:a16="http://schemas.microsoft.com/office/drawing/2014/main" id="{60A94C96-37D5-27D8-4056-2E7BCE2B70C4}"/>
                </a:ext>
              </a:extLst>
            </p:cNvPr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" name="Google Shape;10381;p63">
              <a:extLst>
                <a:ext uri="{FF2B5EF4-FFF2-40B4-BE49-F238E27FC236}">
                  <a16:creationId xmlns:a16="http://schemas.microsoft.com/office/drawing/2014/main" id="{29CC2EE5-E204-13C9-4BF8-39524367060D}"/>
                </a:ext>
              </a:extLst>
            </p:cNvPr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oogle Shape;11314;p65">
            <a:extLst>
              <a:ext uri="{FF2B5EF4-FFF2-40B4-BE49-F238E27FC236}">
                <a16:creationId xmlns:a16="http://schemas.microsoft.com/office/drawing/2014/main" id="{8BAC0BA9-8D61-E964-245A-00E107AB7ABD}"/>
              </a:ext>
            </a:extLst>
          </p:cNvPr>
          <p:cNvGrpSpPr/>
          <p:nvPr/>
        </p:nvGrpSpPr>
        <p:grpSpPr>
          <a:xfrm>
            <a:off x="4392492" y="1623660"/>
            <a:ext cx="359015" cy="358633"/>
            <a:chOff x="1309875" y="1499912"/>
            <a:chExt cx="359015" cy="358633"/>
          </a:xfrm>
        </p:grpSpPr>
        <p:sp>
          <p:nvSpPr>
            <p:cNvPr id="14" name="Google Shape;11315;p65">
              <a:extLst>
                <a:ext uri="{FF2B5EF4-FFF2-40B4-BE49-F238E27FC236}">
                  <a16:creationId xmlns:a16="http://schemas.microsoft.com/office/drawing/2014/main" id="{23B19AA1-5ACD-0507-D43F-A1DB79C88DEF}"/>
                </a:ext>
              </a:extLst>
            </p:cNvPr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316;p65">
              <a:extLst>
                <a:ext uri="{FF2B5EF4-FFF2-40B4-BE49-F238E27FC236}">
                  <a16:creationId xmlns:a16="http://schemas.microsoft.com/office/drawing/2014/main" id="{4FF9112C-6E91-8D18-2D02-F1CCEF153B39}"/>
                </a:ext>
              </a:extLst>
            </p:cNvPr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317;p65">
              <a:extLst>
                <a:ext uri="{FF2B5EF4-FFF2-40B4-BE49-F238E27FC236}">
                  <a16:creationId xmlns:a16="http://schemas.microsoft.com/office/drawing/2014/main" id="{C070EDC5-D223-4349-6722-1630A33C2842}"/>
                </a:ext>
              </a:extLst>
            </p:cNvPr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318;p65">
              <a:extLst>
                <a:ext uri="{FF2B5EF4-FFF2-40B4-BE49-F238E27FC236}">
                  <a16:creationId xmlns:a16="http://schemas.microsoft.com/office/drawing/2014/main" id="{D8F504E0-FB68-137C-EE14-BA3A9466C467}"/>
                </a:ext>
              </a:extLst>
            </p:cNvPr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319;p65">
              <a:extLst>
                <a:ext uri="{FF2B5EF4-FFF2-40B4-BE49-F238E27FC236}">
                  <a16:creationId xmlns:a16="http://schemas.microsoft.com/office/drawing/2014/main" id="{B953C20E-BA3B-767F-E449-CB0EC33E1C96}"/>
                </a:ext>
              </a:extLst>
            </p:cNvPr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320;p65">
              <a:extLst>
                <a:ext uri="{FF2B5EF4-FFF2-40B4-BE49-F238E27FC236}">
                  <a16:creationId xmlns:a16="http://schemas.microsoft.com/office/drawing/2014/main" id="{4899D5C8-CE3A-2BF0-3FAA-CD36A9FE0F1A}"/>
                </a:ext>
              </a:extLst>
            </p:cNvPr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321;p65">
              <a:extLst>
                <a:ext uri="{FF2B5EF4-FFF2-40B4-BE49-F238E27FC236}">
                  <a16:creationId xmlns:a16="http://schemas.microsoft.com/office/drawing/2014/main" id="{607F0430-BE2F-9F57-84E7-6B87E845D69D}"/>
                </a:ext>
              </a:extLst>
            </p:cNvPr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322;p65">
              <a:extLst>
                <a:ext uri="{FF2B5EF4-FFF2-40B4-BE49-F238E27FC236}">
                  <a16:creationId xmlns:a16="http://schemas.microsoft.com/office/drawing/2014/main" id="{2CA53E9A-6BD1-4D73-5124-D5B6CA976EFA}"/>
                </a:ext>
              </a:extLst>
            </p:cNvPr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323;p65">
              <a:extLst>
                <a:ext uri="{FF2B5EF4-FFF2-40B4-BE49-F238E27FC236}">
                  <a16:creationId xmlns:a16="http://schemas.microsoft.com/office/drawing/2014/main" id="{A58A31A4-AF09-322C-6808-75E48B968925}"/>
                </a:ext>
              </a:extLst>
            </p:cNvPr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11543;p65">
            <a:extLst>
              <a:ext uri="{FF2B5EF4-FFF2-40B4-BE49-F238E27FC236}">
                <a16:creationId xmlns:a16="http://schemas.microsoft.com/office/drawing/2014/main" id="{4527C576-51AD-E7E4-5AF2-74DAD8CCA65C}"/>
              </a:ext>
            </a:extLst>
          </p:cNvPr>
          <p:cNvGrpSpPr/>
          <p:nvPr/>
        </p:nvGrpSpPr>
        <p:grpSpPr>
          <a:xfrm>
            <a:off x="7004698" y="1662271"/>
            <a:ext cx="355993" cy="355612"/>
            <a:chOff x="1749897" y="2894561"/>
            <a:chExt cx="355993" cy="355612"/>
          </a:xfrm>
        </p:grpSpPr>
        <p:sp>
          <p:nvSpPr>
            <p:cNvPr id="24" name="Google Shape;11544;p65">
              <a:extLst>
                <a:ext uri="{FF2B5EF4-FFF2-40B4-BE49-F238E27FC236}">
                  <a16:creationId xmlns:a16="http://schemas.microsoft.com/office/drawing/2014/main" id="{3498C37B-0812-0B1C-45DA-792C43A9A7F1}"/>
                </a:ext>
              </a:extLst>
            </p:cNvPr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545;p65">
              <a:extLst>
                <a:ext uri="{FF2B5EF4-FFF2-40B4-BE49-F238E27FC236}">
                  <a16:creationId xmlns:a16="http://schemas.microsoft.com/office/drawing/2014/main" id="{8A138DD8-9D12-ACEA-B466-1354A26827B7}"/>
                </a:ext>
              </a:extLst>
            </p:cNvPr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546;p65">
              <a:extLst>
                <a:ext uri="{FF2B5EF4-FFF2-40B4-BE49-F238E27FC236}">
                  <a16:creationId xmlns:a16="http://schemas.microsoft.com/office/drawing/2014/main" id="{609784C9-4870-7BF1-E0B2-EEF9C8B343A0}"/>
                </a:ext>
              </a:extLst>
            </p:cNvPr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547;p65">
              <a:extLst>
                <a:ext uri="{FF2B5EF4-FFF2-40B4-BE49-F238E27FC236}">
                  <a16:creationId xmlns:a16="http://schemas.microsoft.com/office/drawing/2014/main" id="{BE9987EE-B2C0-8AF3-EC73-0AD3FDFCA59D}"/>
                </a:ext>
              </a:extLst>
            </p:cNvPr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548;p65">
              <a:extLst>
                <a:ext uri="{FF2B5EF4-FFF2-40B4-BE49-F238E27FC236}">
                  <a16:creationId xmlns:a16="http://schemas.microsoft.com/office/drawing/2014/main" id="{F39A6D70-6A1F-7735-305E-10E9067C5B6C}"/>
                </a:ext>
              </a:extLst>
            </p:cNvPr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549;p65">
              <a:extLst>
                <a:ext uri="{FF2B5EF4-FFF2-40B4-BE49-F238E27FC236}">
                  <a16:creationId xmlns:a16="http://schemas.microsoft.com/office/drawing/2014/main" id="{78DC1733-6AB8-CC1F-9348-51C765783475}"/>
                </a:ext>
              </a:extLst>
            </p:cNvPr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550;p65">
              <a:extLst>
                <a:ext uri="{FF2B5EF4-FFF2-40B4-BE49-F238E27FC236}">
                  <a16:creationId xmlns:a16="http://schemas.microsoft.com/office/drawing/2014/main" id="{D5C44ED2-2782-7E8B-9AAA-2E24344955A9}"/>
                </a:ext>
              </a:extLst>
            </p:cNvPr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551;p65">
              <a:extLst>
                <a:ext uri="{FF2B5EF4-FFF2-40B4-BE49-F238E27FC236}">
                  <a16:creationId xmlns:a16="http://schemas.microsoft.com/office/drawing/2014/main" id="{E54C7248-28F2-8640-EA3F-081AA3D4F9E6}"/>
                </a:ext>
              </a:extLst>
            </p:cNvPr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552;p65">
              <a:extLst>
                <a:ext uri="{FF2B5EF4-FFF2-40B4-BE49-F238E27FC236}">
                  <a16:creationId xmlns:a16="http://schemas.microsoft.com/office/drawing/2014/main" id="{666C4743-4D9F-A65F-580E-27E3AF0981F7}"/>
                </a:ext>
              </a:extLst>
            </p:cNvPr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553;p65">
              <a:extLst>
                <a:ext uri="{FF2B5EF4-FFF2-40B4-BE49-F238E27FC236}">
                  <a16:creationId xmlns:a16="http://schemas.microsoft.com/office/drawing/2014/main" id="{8BEE66C0-7D47-7965-F870-914FB23C40D5}"/>
                </a:ext>
              </a:extLst>
            </p:cNvPr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554;p65">
              <a:extLst>
                <a:ext uri="{FF2B5EF4-FFF2-40B4-BE49-F238E27FC236}">
                  <a16:creationId xmlns:a16="http://schemas.microsoft.com/office/drawing/2014/main" id="{57B7C91D-D23B-8759-D33C-A0B8820DFD44}"/>
                </a:ext>
              </a:extLst>
            </p:cNvPr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3"/>
          <p:cNvSpPr/>
          <p:nvPr/>
        </p:nvSpPr>
        <p:spPr>
          <a:xfrm>
            <a:off x="1552519" y="1401570"/>
            <a:ext cx="807300" cy="807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7" name="Google Shape;387;p33"/>
          <p:cNvSpPr/>
          <p:nvPr/>
        </p:nvSpPr>
        <p:spPr>
          <a:xfrm>
            <a:off x="4168359" y="1401570"/>
            <a:ext cx="807300" cy="807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8" name="Google Shape;388;p33"/>
          <p:cNvSpPr/>
          <p:nvPr/>
        </p:nvSpPr>
        <p:spPr>
          <a:xfrm>
            <a:off x="6784199" y="1401570"/>
            <a:ext cx="807300" cy="807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9" name="Google Shape;389;p33"/>
          <p:cNvSpPr txBox="1">
            <a:spLocks noGrp="1"/>
          </p:cNvSpPr>
          <p:nvPr>
            <p:ph type="subTitle" idx="1"/>
          </p:nvPr>
        </p:nvSpPr>
        <p:spPr>
          <a:xfrm>
            <a:off x="720000" y="2321575"/>
            <a:ext cx="2443077" cy="8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Criação de página de suporte</a:t>
            </a:r>
            <a:endParaRPr dirty="0"/>
          </a:p>
        </p:txBody>
      </p:sp>
      <p:sp>
        <p:nvSpPr>
          <p:cNvPr id="390" name="Google Shape;390;p33"/>
          <p:cNvSpPr txBox="1">
            <a:spLocks noGrp="1"/>
          </p:cNvSpPr>
          <p:nvPr>
            <p:ph type="subTitle" idx="3"/>
          </p:nvPr>
        </p:nvSpPr>
        <p:spPr>
          <a:xfrm>
            <a:off x="3443109" y="2573332"/>
            <a:ext cx="2257800" cy="8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Implementação de categorias no menu</a:t>
            </a:r>
            <a:endParaRPr dirty="0"/>
          </a:p>
        </p:txBody>
      </p:sp>
      <p:sp>
        <p:nvSpPr>
          <p:cNvPr id="391" name="Google Shape;391;p33"/>
          <p:cNvSpPr txBox="1">
            <a:spLocks noGrp="1"/>
          </p:cNvSpPr>
          <p:nvPr>
            <p:ph type="subTitle" idx="2"/>
          </p:nvPr>
        </p:nvSpPr>
        <p:spPr>
          <a:xfrm>
            <a:off x="804381" y="3186280"/>
            <a:ext cx="2257800" cy="13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de uma secção para suporte e esclarecimento de dúvidas através do </a:t>
            </a:r>
            <a:r>
              <a:rPr lang="en" b="1" dirty="0">
                <a:highlight>
                  <a:schemeClr val="dk2"/>
                </a:highlight>
              </a:rPr>
              <a:t>preenchimento de um formulário</a:t>
            </a:r>
            <a:r>
              <a:rPr lang="en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Contribuição para uma experiência mais completa.</a:t>
            </a:r>
            <a:endParaRPr dirty="0"/>
          </a:p>
        </p:txBody>
      </p:sp>
      <p:sp>
        <p:nvSpPr>
          <p:cNvPr id="392" name="Google Shape;392;p33"/>
          <p:cNvSpPr txBox="1">
            <a:spLocks noGrp="1"/>
          </p:cNvSpPr>
          <p:nvPr>
            <p:ph type="subTitle" idx="5"/>
          </p:nvPr>
        </p:nvSpPr>
        <p:spPr>
          <a:xfrm>
            <a:off x="6075528" y="2573332"/>
            <a:ext cx="2443076" cy="8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Aprimoramento da segurança e login</a:t>
            </a:r>
            <a:endParaRPr dirty="0"/>
          </a:p>
        </p:txBody>
      </p:sp>
      <p:sp>
        <p:nvSpPr>
          <p:cNvPr id="393" name="Google Shape;393;p33"/>
          <p:cNvSpPr txBox="1">
            <a:spLocks noGrp="1"/>
          </p:cNvSpPr>
          <p:nvPr>
            <p:ph type="subTitle" idx="4"/>
          </p:nvPr>
        </p:nvSpPr>
        <p:spPr>
          <a:xfrm>
            <a:off x="3432890" y="3400215"/>
            <a:ext cx="2257800" cy="13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Adição de um </a:t>
            </a:r>
            <a:r>
              <a:rPr lang="en" b="1" dirty="0">
                <a:highlight>
                  <a:schemeClr val="dk2"/>
                </a:highlight>
              </a:rPr>
              <a:t>menu  para categorizar produtos</a:t>
            </a:r>
            <a:r>
              <a:rPr lang="en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Simplificação da navegação e busca por itnes específicos.</a:t>
            </a:r>
            <a:endParaRPr dirty="0"/>
          </a:p>
        </p:txBody>
      </p:sp>
      <p:sp>
        <p:nvSpPr>
          <p:cNvPr id="394" name="Google Shape;394;p33"/>
          <p:cNvSpPr txBox="1">
            <a:spLocks noGrp="1"/>
          </p:cNvSpPr>
          <p:nvPr>
            <p:ph type="subTitle" idx="6"/>
          </p:nvPr>
        </p:nvSpPr>
        <p:spPr>
          <a:xfrm>
            <a:off x="6053794" y="3393835"/>
            <a:ext cx="2257800" cy="13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Correções e melhorias na autenticação de usuários e verificação de contas.</a:t>
            </a:r>
          </a:p>
        </p:txBody>
      </p:sp>
      <p:sp>
        <p:nvSpPr>
          <p:cNvPr id="395" name="Google Shape;395;p3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Modificações </a:t>
            </a:r>
            <a:endParaRPr dirty="0"/>
          </a:p>
        </p:txBody>
      </p:sp>
      <p:grpSp>
        <p:nvGrpSpPr>
          <p:cNvPr id="13" name="Google Shape;11314;p65">
            <a:extLst>
              <a:ext uri="{FF2B5EF4-FFF2-40B4-BE49-F238E27FC236}">
                <a16:creationId xmlns:a16="http://schemas.microsoft.com/office/drawing/2014/main" id="{8BAC0BA9-8D61-E964-245A-00E107AB7ABD}"/>
              </a:ext>
            </a:extLst>
          </p:cNvPr>
          <p:cNvGrpSpPr/>
          <p:nvPr/>
        </p:nvGrpSpPr>
        <p:grpSpPr>
          <a:xfrm>
            <a:off x="4392492" y="1623660"/>
            <a:ext cx="359015" cy="358633"/>
            <a:chOff x="1309875" y="1499912"/>
            <a:chExt cx="359015" cy="358633"/>
          </a:xfrm>
        </p:grpSpPr>
        <p:sp>
          <p:nvSpPr>
            <p:cNvPr id="14" name="Google Shape;11315;p65">
              <a:extLst>
                <a:ext uri="{FF2B5EF4-FFF2-40B4-BE49-F238E27FC236}">
                  <a16:creationId xmlns:a16="http://schemas.microsoft.com/office/drawing/2014/main" id="{23B19AA1-5ACD-0507-D43F-A1DB79C88DEF}"/>
                </a:ext>
              </a:extLst>
            </p:cNvPr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316;p65">
              <a:extLst>
                <a:ext uri="{FF2B5EF4-FFF2-40B4-BE49-F238E27FC236}">
                  <a16:creationId xmlns:a16="http://schemas.microsoft.com/office/drawing/2014/main" id="{4FF9112C-6E91-8D18-2D02-F1CCEF153B39}"/>
                </a:ext>
              </a:extLst>
            </p:cNvPr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317;p65">
              <a:extLst>
                <a:ext uri="{FF2B5EF4-FFF2-40B4-BE49-F238E27FC236}">
                  <a16:creationId xmlns:a16="http://schemas.microsoft.com/office/drawing/2014/main" id="{C070EDC5-D223-4349-6722-1630A33C2842}"/>
                </a:ext>
              </a:extLst>
            </p:cNvPr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318;p65">
              <a:extLst>
                <a:ext uri="{FF2B5EF4-FFF2-40B4-BE49-F238E27FC236}">
                  <a16:creationId xmlns:a16="http://schemas.microsoft.com/office/drawing/2014/main" id="{D8F504E0-FB68-137C-EE14-BA3A9466C467}"/>
                </a:ext>
              </a:extLst>
            </p:cNvPr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319;p65">
              <a:extLst>
                <a:ext uri="{FF2B5EF4-FFF2-40B4-BE49-F238E27FC236}">
                  <a16:creationId xmlns:a16="http://schemas.microsoft.com/office/drawing/2014/main" id="{B953C20E-BA3B-767F-E449-CB0EC33E1C96}"/>
                </a:ext>
              </a:extLst>
            </p:cNvPr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320;p65">
              <a:extLst>
                <a:ext uri="{FF2B5EF4-FFF2-40B4-BE49-F238E27FC236}">
                  <a16:creationId xmlns:a16="http://schemas.microsoft.com/office/drawing/2014/main" id="{4899D5C8-CE3A-2BF0-3FAA-CD36A9FE0F1A}"/>
                </a:ext>
              </a:extLst>
            </p:cNvPr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321;p65">
              <a:extLst>
                <a:ext uri="{FF2B5EF4-FFF2-40B4-BE49-F238E27FC236}">
                  <a16:creationId xmlns:a16="http://schemas.microsoft.com/office/drawing/2014/main" id="{607F0430-BE2F-9F57-84E7-6B87E845D69D}"/>
                </a:ext>
              </a:extLst>
            </p:cNvPr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322;p65">
              <a:extLst>
                <a:ext uri="{FF2B5EF4-FFF2-40B4-BE49-F238E27FC236}">
                  <a16:creationId xmlns:a16="http://schemas.microsoft.com/office/drawing/2014/main" id="{2CA53E9A-6BD1-4D73-5124-D5B6CA976EFA}"/>
                </a:ext>
              </a:extLst>
            </p:cNvPr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323;p65">
              <a:extLst>
                <a:ext uri="{FF2B5EF4-FFF2-40B4-BE49-F238E27FC236}">
                  <a16:creationId xmlns:a16="http://schemas.microsoft.com/office/drawing/2014/main" id="{A58A31A4-AF09-322C-6808-75E48B968925}"/>
                </a:ext>
              </a:extLst>
            </p:cNvPr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0880;p64">
            <a:extLst>
              <a:ext uri="{FF2B5EF4-FFF2-40B4-BE49-F238E27FC236}">
                <a16:creationId xmlns:a16="http://schemas.microsoft.com/office/drawing/2014/main" id="{DA180537-83B1-026B-96D2-E6AC956160A2}"/>
              </a:ext>
            </a:extLst>
          </p:cNvPr>
          <p:cNvGrpSpPr/>
          <p:nvPr/>
        </p:nvGrpSpPr>
        <p:grpSpPr>
          <a:xfrm>
            <a:off x="1773217" y="1667818"/>
            <a:ext cx="365904" cy="350064"/>
            <a:chOff x="2189142" y="2421310"/>
            <a:chExt cx="365904" cy="350064"/>
          </a:xfrm>
        </p:grpSpPr>
        <p:sp>
          <p:nvSpPr>
            <p:cNvPr id="36" name="Google Shape;10881;p64">
              <a:extLst>
                <a:ext uri="{FF2B5EF4-FFF2-40B4-BE49-F238E27FC236}">
                  <a16:creationId xmlns:a16="http://schemas.microsoft.com/office/drawing/2014/main" id="{F0910D7A-BC88-5C08-33BB-8DA7B79663E6}"/>
                </a:ext>
              </a:extLst>
            </p:cNvPr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882;p64">
              <a:extLst>
                <a:ext uri="{FF2B5EF4-FFF2-40B4-BE49-F238E27FC236}">
                  <a16:creationId xmlns:a16="http://schemas.microsoft.com/office/drawing/2014/main" id="{C489054A-220C-77DE-F9C1-69B2AD0EA06A}"/>
                </a:ext>
              </a:extLst>
            </p:cNvPr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883;p64">
              <a:extLst>
                <a:ext uri="{FF2B5EF4-FFF2-40B4-BE49-F238E27FC236}">
                  <a16:creationId xmlns:a16="http://schemas.microsoft.com/office/drawing/2014/main" id="{48791BE6-46D6-67EE-FA10-99C44781D4E0}"/>
                </a:ext>
              </a:extLst>
            </p:cNvPr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884;p64">
              <a:extLst>
                <a:ext uri="{FF2B5EF4-FFF2-40B4-BE49-F238E27FC236}">
                  <a16:creationId xmlns:a16="http://schemas.microsoft.com/office/drawing/2014/main" id="{64C4365E-9FF0-C974-6D07-F9CD12E741EC}"/>
                </a:ext>
              </a:extLst>
            </p:cNvPr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885;p64">
              <a:extLst>
                <a:ext uri="{FF2B5EF4-FFF2-40B4-BE49-F238E27FC236}">
                  <a16:creationId xmlns:a16="http://schemas.microsoft.com/office/drawing/2014/main" id="{B7A6639B-C63C-1D41-3596-4A03429F3BA6}"/>
                </a:ext>
              </a:extLst>
            </p:cNvPr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886;p64">
              <a:extLst>
                <a:ext uri="{FF2B5EF4-FFF2-40B4-BE49-F238E27FC236}">
                  <a16:creationId xmlns:a16="http://schemas.microsoft.com/office/drawing/2014/main" id="{AF11C476-1921-3EF1-31B5-2C4E140E15AD}"/>
                </a:ext>
              </a:extLst>
            </p:cNvPr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887;p64">
              <a:extLst>
                <a:ext uri="{FF2B5EF4-FFF2-40B4-BE49-F238E27FC236}">
                  <a16:creationId xmlns:a16="http://schemas.microsoft.com/office/drawing/2014/main" id="{94ED0671-36DE-34F0-97F3-0BCA8386B122}"/>
                </a:ext>
              </a:extLst>
            </p:cNvPr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888;p64">
              <a:extLst>
                <a:ext uri="{FF2B5EF4-FFF2-40B4-BE49-F238E27FC236}">
                  <a16:creationId xmlns:a16="http://schemas.microsoft.com/office/drawing/2014/main" id="{48AE84B2-E40E-7AC9-1558-6FF91F6E91B3}"/>
                </a:ext>
              </a:extLst>
            </p:cNvPr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889;p64">
              <a:extLst>
                <a:ext uri="{FF2B5EF4-FFF2-40B4-BE49-F238E27FC236}">
                  <a16:creationId xmlns:a16="http://schemas.microsoft.com/office/drawing/2014/main" id="{A93E65F2-D379-5982-D601-C3A05CA41126}"/>
                </a:ext>
              </a:extLst>
            </p:cNvPr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12749;p67">
            <a:extLst>
              <a:ext uri="{FF2B5EF4-FFF2-40B4-BE49-F238E27FC236}">
                <a16:creationId xmlns:a16="http://schemas.microsoft.com/office/drawing/2014/main" id="{10F5F502-1E7E-38E5-CDDF-C782F941A2B9}"/>
              </a:ext>
            </a:extLst>
          </p:cNvPr>
          <p:cNvGrpSpPr/>
          <p:nvPr/>
        </p:nvGrpSpPr>
        <p:grpSpPr>
          <a:xfrm>
            <a:off x="7022175" y="1663679"/>
            <a:ext cx="321037" cy="353822"/>
            <a:chOff x="4212429" y="1502385"/>
            <a:chExt cx="321037" cy="353822"/>
          </a:xfrm>
        </p:grpSpPr>
        <p:sp>
          <p:nvSpPr>
            <p:cNvPr id="46" name="Google Shape;12750;p67">
              <a:extLst>
                <a:ext uri="{FF2B5EF4-FFF2-40B4-BE49-F238E27FC236}">
                  <a16:creationId xmlns:a16="http://schemas.microsoft.com/office/drawing/2014/main" id="{6209BA9F-6863-8814-CDF3-D5957E185915}"/>
                </a:ext>
              </a:extLst>
            </p:cNvPr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751;p67">
              <a:extLst>
                <a:ext uri="{FF2B5EF4-FFF2-40B4-BE49-F238E27FC236}">
                  <a16:creationId xmlns:a16="http://schemas.microsoft.com/office/drawing/2014/main" id="{F9B79F81-22C0-56DA-5BD3-14F800577BC5}"/>
                </a:ext>
              </a:extLst>
            </p:cNvPr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752;p67">
              <a:extLst>
                <a:ext uri="{FF2B5EF4-FFF2-40B4-BE49-F238E27FC236}">
                  <a16:creationId xmlns:a16="http://schemas.microsoft.com/office/drawing/2014/main" id="{913AB8ED-6A76-2BF1-D389-2AEA297D1666}"/>
                </a:ext>
              </a:extLst>
            </p:cNvPr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753;p67">
              <a:extLst>
                <a:ext uri="{FF2B5EF4-FFF2-40B4-BE49-F238E27FC236}">
                  <a16:creationId xmlns:a16="http://schemas.microsoft.com/office/drawing/2014/main" id="{1C85EAD7-E230-06F7-E460-1221F7D3E4B1}"/>
                </a:ext>
              </a:extLst>
            </p:cNvPr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77667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1"/>
          <p:cNvSpPr txBox="1">
            <a:spLocks noGrp="1"/>
          </p:cNvSpPr>
          <p:nvPr>
            <p:ph type="subTitle" idx="1"/>
          </p:nvPr>
        </p:nvSpPr>
        <p:spPr>
          <a:xfrm>
            <a:off x="1732850" y="1401569"/>
            <a:ext cx="26415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Introdução</a:t>
            </a:r>
            <a:endParaRPr dirty="0"/>
          </a:p>
        </p:txBody>
      </p:sp>
      <p:sp>
        <p:nvSpPr>
          <p:cNvPr id="354" name="Google Shape;354;p31"/>
          <p:cNvSpPr txBox="1">
            <a:spLocks noGrp="1"/>
          </p:cNvSpPr>
          <p:nvPr>
            <p:ph type="title" idx="6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Conteúdos do Trabalho Prático</a:t>
            </a:r>
            <a:endParaRPr dirty="0"/>
          </a:p>
        </p:txBody>
      </p:sp>
      <p:sp>
        <p:nvSpPr>
          <p:cNvPr id="355" name="Google Shape;355;p31"/>
          <p:cNvSpPr txBox="1">
            <a:spLocks noGrp="1"/>
          </p:cNvSpPr>
          <p:nvPr>
            <p:ph type="subTitle" idx="3"/>
          </p:nvPr>
        </p:nvSpPr>
        <p:spPr>
          <a:xfrm>
            <a:off x="1732850" y="3649200"/>
            <a:ext cx="26415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Discussão </a:t>
            </a:r>
            <a:endParaRPr dirty="0"/>
          </a:p>
        </p:txBody>
      </p:sp>
      <p:sp>
        <p:nvSpPr>
          <p:cNvPr id="356" name="Google Shape;356;p31"/>
          <p:cNvSpPr txBox="1">
            <a:spLocks noGrp="1"/>
          </p:cNvSpPr>
          <p:nvPr>
            <p:ph type="subTitle" idx="5"/>
          </p:nvPr>
        </p:nvSpPr>
        <p:spPr>
          <a:xfrm>
            <a:off x="5673099" y="1401574"/>
            <a:ext cx="26415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Contextualazição</a:t>
            </a:r>
            <a:endParaRPr dirty="0"/>
          </a:p>
        </p:txBody>
      </p:sp>
      <p:sp>
        <p:nvSpPr>
          <p:cNvPr id="357" name="Google Shape;357;p31"/>
          <p:cNvSpPr txBox="1">
            <a:spLocks noGrp="1"/>
          </p:cNvSpPr>
          <p:nvPr>
            <p:ph type="subTitle" idx="8"/>
          </p:nvPr>
        </p:nvSpPr>
        <p:spPr>
          <a:xfrm>
            <a:off x="5673099" y="3649200"/>
            <a:ext cx="26415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</a:t>
            </a:r>
            <a:endParaRPr dirty="0"/>
          </a:p>
        </p:txBody>
      </p:sp>
      <p:sp>
        <p:nvSpPr>
          <p:cNvPr id="358" name="Google Shape;358;p31"/>
          <p:cNvSpPr txBox="1">
            <a:spLocks noGrp="1"/>
          </p:cNvSpPr>
          <p:nvPr>
            <p:ph type="subTitle" idx="13"/>
          </p:nvPr>
        </p:nvSpPr>
        <p:spPr>
          <a:xfrm>
            <a:off x="1732850" y="2525375"/>
            <a:ext cx="26415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Metodologia</a:t>
            </a:r>
            <a:endParaRPr dirty="0"/>
          </a:p>
        </p:txBody>
      </p:sp>
      <p:sp>
        <p:nvSpPr>
          <p:cNvPr id="359" name="Google Shape;359;p31"/>
          <p:cNvSpPr txBox="1">
            <a:spLocks noGrp="1"/>
          </p:cNvSpPr>
          <p:nvPr>
            <p:ph type="subTitle" idx="15"/>
          </p:nvPr>
        </p:nvSpPr>
        <p:spPr>
          <a:xfrm>
            <a:off x="5673099" y="2525375"/>
            <a:ext cx="26415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</a:t>
            </a:r>
            <a:endParaRPr dirty="0"/>
          </a:p>
        </p:txBody>
      </p:sp>
      <p:sp>
        <p:nvSpPr>
          <p:cNvPr id="360" name="Google Shape;360;p31"/>
          <p:cNvSpPr txBox="1">
            <a:spLocks noGrp="1"/>
          </p:cNvSpPr>
          <p:nvPr>
            <p:ph type="title" idx="4"/>
          </p:nvPr>
        </p:nvSpPr>
        <p:spPr>
          <a:xfrm>
            <a:off x="4769656" y="1401564"/>
            <a:ext cx="8046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1" name="Google Shape;361;p31"/>
          <p:cNvSpPr txBox="1">
            <a:spLocks noGrp="1"/>
          </p:cNvSpPr>
          <p:nvPr>
            <p:ph type="title" idx="7"/>
          </p:nvPr>
        </p:nvSpPr>
        <p:spPr>
          <a:xfrm>
            <a:off x="4769656" y="3649188"/>
            <a:ext cx="8046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62" name="Google Shape;362;p31"/>
          <p:cNvSpPr txBox="1">
            <a:spLocks noGrp="1"/>
          </p:cNvSpPr>
          <p:nvPr>
            <p:ph type="title"/>
          </p:nvPr>
        </p:nvSpPr>
        <p:spPr>
          <a:xfrm>
            <a:off x="829406" y="1401569"/>
            <a:ext cx="8046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3" name="Google Shape;363;p31"/>
          <p:cNvSpPr txBox="1">
            <a:spLocks noGrp="1"/>
          </p:cNvSpPr>
          <p:nvPr>
            <p:ph type="title" idx="2"/>
          </p:nvPr>
        </p:nvSpPr>
        <p:spPr>
          <a:xfrm>
            <a:off x="829406" y="3649188"/>
            <a:ext cx="8046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64" name="Google Shape;364;p31"/>
          <p:cNvSpPr txBox="1">
            <a:spLocks noGrp="1"/>
          </p:cNvSpPr>
          <p:nvPr>
            <p:ph type="title" idx="9"/>
          </p:nvPr>
        </p:nvSpPr>
        <p:spPr>
          <a:xfrm>
            <a:off x="829406" y="2525376"/>
            <a:ext cx="8046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5" name="Google Shape;365;p31"/>
          <p:cNvSpPr txBox="1">
            <a:spLocks noGrp="1"/>
          </p:cNvSpPr>
          <p:nvPr>
            <p:ph type="title" idx="14"/>
          </p:nvPr>
        </p:nvSpPr>
        <p:spPr>
          <a:xfrm>
            <a:off x="4769656" y="2525376"/>
            <a:ext cx="804600" cy="804600"/>
          </a:xfrm>
          <a:prstGeom prst="rect">
            <a:avLst/>
          </a:prstGeom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oogle Shape;370;p32"/>
          <p:cNvGrpSpPr/>
          <p:nvPr/>
        </p:nvGrpSpPr>
        <p:grpSpPr>
          <a:xfrm>
            <a:off x="6655691" y="1028736"/>
            <a:ext cx="2787209" cy="4361514"/>
            <a:chOff x="6655691" y="1028736"/>
            <a:chExt cx="2787209" cy="4361514"/>
          </a:xfrm>
        </p:grpSpPr>
        <p:sp>
          <p:nvSpPr>
            <p:cNvPr id="371" name="Google Shape;371;p32"/>
            <p:cNvSpPr/>
            <p:nvPr/>
          </p:nvSpPr>
          <p:spPr>
            <a:xfrm>
              <a:off x="6712300" y="1088250"/>
              <a:ext cx="2730600" cy="4302000"/>
            </a:xfrm>
            <a:prstGeom prst="roundRect">
              <a:avLst>
                <a:gd name="adj" fmla="val 6093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" name="Google Shape;372;p32"/>
            <p:cNvGrpSpPr/>
            <p:nvPr/>
          </p:nvGrpSpPr>
          <p:grpSpPr>
            <a:xfrm>
              <a:off x="8560703" y="1028736"/>
              <a:ext cx="118495" cy="119191"/>
              <a:chOff x="4512753" y="952912"/>
              <a:chExt cx="118495" cy="119191"/>
            </a:xfrm>
          </p:grpSpPr>
          <p:sp>
            <p:nvSpPr>
              <p:cNvPr id="373" name="Google Shape;373;p32"/>
              <p:cNvSpPr/>
              <p:nvPr/>
            </p:nvSpPr>
            <p:spPr>
              <a:xfrm>
                <a:off x="4540464" y="980619"/>
                <a:ext cx="63074" cy="63776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2"/>
              <p:cNvSpPr/>
              <p:nvPr/>
            </p:nvSpPr>
            <p:spPr>
              <a:xfrm>
                <a:off x="4512753" y="952912"/>
                <a:ext cx="118495" cy="11919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5" name="Google Shape;375;p32"/>
            <p:cNvGrpSpPr/>
            <p:nvPr/>
          </p:nvGrpSpPr>
          <p:grpSpPr>
            <a:xfrm>
              <a:off x="6655691" y="4812436"/>
              <a:ext cx="118495" cy="119191"/>
              <a:chOff x="4512753" y="952912"/>
              <a:chExt cx="118495" cy="119191"/>
            </a:xfrm>
          </p:grpSpPr>
          <p:sp>
            <p:nvSpPr>
              <p:cNvPr id="376" name="Google Shape;376;p32"/>
              <p:cNvSpPr/>
              <p:nvPr/>
            </p:nvSpPr>
            <p:spPr>
              <a:xfrm>
                <a:off x="4540464" y="980619"/>
                <a:ext cx="63074" cy="63776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2"/>
              <p:cNvSpPr/>
              <p:nvPr/>
            </p:nvSpPr>
            <p:spPr>
              <a:xfrm>
                <a:off x="4512753" y="952912"/>
                <a:ext cx="118495" cy="11919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8" name="Google Shape;378;p32"/>
          <p:cNvSpPr/>
          <p:nvPr/>
        </p:nvSpPr>
        <p:spPr>
          <a:xfrm>
            <a:off x="5646648" y="1249175"/>
            <a:ext cx="2818500" cy="3359400"/>
          </a:xfrm>
          <a:prstGeom prst="roundRect">
            <a:avLst>
              <a:gd name="adj" fmla="val 866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32"/>
          <p:cNvSpPr txBox="1">
            <a:spLocks noGrp="1"/>
          </p:cNvSpPr>
          <p:nvPr>
            <p:ph type="body" idx="1"/>
          </p:nvPr>
        </p:nvSpPr>
        <p:spPr>
          <a:xfrm>
            <a:off x="720000" y="1120219"/>
            <a:ext cx="3948896" cy="32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just" rtl="0"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 sz="1300" b="1" dirty="0">
                <a:highlight>
                  <a:schemeClr val="dk2"/>
                </a:highlight>
              </a:rPr>
              <a:t>Contextualização e Propósito</a:t>
            </a:r>
            <a:endParaRPr lang="en" sz="1300" dirty="0"/>
          </a:p>
          <a:p>
            <a:pPr algn="just">
              <a:spcBef>
                <a:spcPts val="1000"/>
              </a:spcBef>
            </a:pPr>
            <a:r>
              <a:rPr lang="en" sz="1300" dirty="0"/>
              <a:t>A evolução tecnológica e a adaptalidade foram os pilares fundamentais deste projeto.</a:t>
            </a:r>
          </a:p>
          <a:p>
            <a:pPr algn="just">
              <a:spcBef>
                <a:spcPts val="1000"/>
              </a:spcBef>
            </a:pPr>
            <a:r>
              <a:rPr lang="en" sz="1300" dirty="0"/>
              <a:t>A necessidade de inovação contínua e agilidade operacional.</a:t>
            </a:r>
          </a:p>
          <a:p>
            <a:pPr marL="152400" lvl="0" indent="0" algn="just" rtl="0"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 sz="1300" b="1" dirty="0">
                <a:highlight>
                  <a:schemeClr val="dk2"/>
                </a:highlight>
              </a:rPr>
              <a:t>Objetivos e Desafios</a:t>
            </a:r>
          </a:p>
          <a:p>
            <a:pPr algn="just">
              <a:spcBef>
                <a:spcPts val="1000"/>
              </a:spcBef>
            </a:pPr>
            <a:r>
              <a:rPr lang="en-US" sz="1300" dirty="0" err="1"/>
              <a:t>Recriar</a:t>
            </a:r>
            <a:r>
              <a:rPr lang="en-US" sz="1300" dirty="0"/>
              <a:t> e </a:t>
            </a:r>
            <a:r>
              <a:rPr lang="en-US" sz="1300" dirty="0" err="1"/>
              <a:t>restruturar</a:t>
            </a:r>
            <a:r>
              <a:rPr lang="en-US" sz="1300" dirty="0"/>
              <a:t> </a:t>
            </a:r>
            <a:r>
              <a:rPr lang="en-US" sz="1300" dirty="0" err="1"/>
              <a:t>uma</a:t>
            </a:r>
            <a:r>
              <a:rPr lang="en-US" sz="1300" dirty="0"/>
              <a:t> aplicação web de </a:t>
            </a:r>
            <a:r>
              <a:rPr lang="en-US" sz="1300" dirty="0" err="1"/>
              <a:t>uma</a:t>
            </a:r>
            <a:r>
              <a:rPr lang="en-US" sz="1300" dirty="0"/>
              <a:t> </a:t>
            </a:r>
            <a:r>
              <a:rPr lang="en-US" sz="1300" dirty="0" err="1"/>
              <a:t>loja</a:t>
            </a:r>
            <a:r>
              <a:rPr lang="en-US" sz="1300" dirty="0"/>
              <a:t> de </a:t>
            </a:r>
            <a:r>
              <a:rPr lang="en-US" sz="1300" dirty="0" err="1"/>
              <a:t>carros</a:t>
            </a:r>
            <a:r>
              <a:rPr lang="en-US" sz="1300" dirty="0"/>
              <a:t> para </a:t>
            </a:r>
            <a:r>
              <a:rPr lang="en-US" sz="1300" dirty="0" err="1"/>
              <a:t>uma</a:t>
            </a:r>
            <a:r>
              <a:rPr lang="en-US" sz="1300" dirty="0"/>
              <a:t> </a:t>
            </a:r>
            <a:r>
              <a:rPr lang="en-US" sz="1300" dirty="0" err="1"/>
              <a:t>loja</a:t>
            </a:r>
            <a:r>
              <a:rPr lang="en-US" sz="1300" dirty="0"/>
              <a:t> de </a:t>
            </a:r>
            <a:r>
              <a:rPr lang="en-US" sz="1300" dirty="0" err="1"/>
              <a:t>legos</a:t>
            </a:r>
            <a:r>
              <a:rPr lang="en-US" sz="1300" dirty="0"/>
              <a:t>.</a:t>
            </a:r>
          </a:p>
          <a:p>
            <a:pPr algn="just">
              <a:spcBef>
                <a:spcPts val="1000"/>
              </a:spcBef>
            </a:pPr>
            <a:r>
              <a:rPr lang="en-US" sz="1300" dirty="0" err="1"/>
              <a:t>Mostrar</a:t>
            </a:r>
            <a:r>
              <a:rPr lang="en-US" sz="1300" dirty="0"/>
              <a:t> a </a:t>
            </a:r>
            <a:r>
              <a:rPr lang="en-US" sz="1300" dirty="0" err="1"/>
              <a:t>versatilidade</a:t>
            </a:r>
            <a:r>
              <a:rPr lang="en-US" sz="1300" dirty="0"/>
              <a:t> do Código-</a:t>
            </a:r>
            <a:r>
              <a:rPr lang="en-US" sz="1300" dirty="0" err="1"/>
              <a:t>fonte</a:t>
            </a:r>
            <a:r>
              <a:rPr lang="en-US" sz="1300" dirty="0"/>
              <a:t> original e a </a:t>
            </a:r>
            <a:r>
              <a:rPr lang="en-US" sz="1300" dirty="0" err="1"/>
              <a:t>capacidade</a:t>
            </a:r>
            <a:r>
              <a:rPr lang="en-US" sz="1300" dirty="0"/>
              <a:t> de </a:t>
            </a:r>
            <a:r>
              <a:rPr lang="en-US" sz="1300" dirty="0" err="1"/>
              <a:t>adaptação</a:t>
            </a:r>
            <a:r>
              <a:rPr lang="en-US" sz="1300" dirty="0"/>
              <a:t>.</a:t>
            </a:r>
          </a:p>
        </p:txBody>
      </p:sp>
      <p:sp>
        <p:nvSpPr>
          <p:cNvPr id="380" name="Google Shape;380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Introdução</a:t>
            </a:r>
            <a:endParaRPr dirty="0"/>
          </a:p>
        </p:txBody>
      </p:sp>
      <p:pic>
        <p:nvPicPr>
          <p:cNvPr id="1036" name="Picture 12" descr="Google Cloud">
            <a:extLst>
              <a:ext uri="{FF2B5EF4-FFF2-40B4-BE49-F238E27FC236}">
                <a16:creationId xmlns:a16="http://schemas.microsoft.com/office/drawing/2014/main" id="{26FA87A4-8336-13E6-2D56-CA1231456314}"/>
              </a:ext>
            </a:extLst>
          </p:cNvPr>
          <p:cNvPicPr>
            <a:picLocks noGrp="1" noChangeAspect="1" noChangeArrowheads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oogle Shape;370;p32"/>
          <p:cNvGrpSpPr/>
          <p:nvPr/>
        </p:nvGrpSpPr>
        <p:grpSpPr>
          <a:xfrm>
            <a:off x="6655691" y="1028736"/>
            <a:ext cx="2787209" cy="4361514"/>
            <a:chOff x="6655691" y="1028736"/>
            <a:chExt cx="2787209" cy="4361514"/>
          </a:xfrm>
        </p:grpSpPr>
        <p:sp>
          <p:nvSpPr>
            <p:cNvPr id="371" name="Google Shape;371;p32"/>
            <p:cNvSpPr/>
            <p:nvPr/>
          </p:nvSpPr>
          <p:spPr>
            <a:xfrm>
              <a:off x="6712300" y="1088250"/>
              <a:ext cx="2730600" cy="4302000"/>
            </a:xfrm>
            <a:prstGeom prst="roundRect">
              <a:avLst>
                <a:gd name="adj" fmla="val 6093"/>
              </a:avLst>
            </a:prstGeom>
            <a:noFill/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" name="Google Shape;372;p32"/>
            <p:cNvGrpSpPr/>
            <p:nvPr/>
          </p:nvGrpSpPr>
          <p:grpSpPr>
            <a:xfrm>
              <a:off x="8560703" y="1028736"/>
              <a:ext cx="118495" cy="119191"/>
              <a:chOff x="4512753" y="952912"/>
              <a:chExt cx="118495" cy="119191"/>
            </a:xfrm>
          </p:grpSpPr>
          <p:sp>
            <p:nvSpPr>
              <p:cNvPr id="373" name="Google Shape;373;p32"/>
              <p:cNvSpPr/>
              <p:nvPr/>
            </p:nvSpPr>
            <p:spPr>
              <a:xfrm>
                <a:off x="4540464" y="980619"/>
                <a:ext cx="63074" cy="63776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2"/>
              <p:cNvSpPr/>
              <p:nvPr/>
            </p:nvSpPr>
            <p:spPr>
              <a:xfrm>
                <a:off x="4512753" y="952912"/>
                <a:ext cx="118495" cy="11919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5" name="Google Shape;375;p32"/>
            <p:cNvGrpSpPr/>
            <p:nvPr/>
          </p:nvGrpSpPr>
          <p:grpSpPr>
            <a:xfrm>
              <a:off x="6655691" y="4812436"/>
              <a:ext cx="118495" cy="119191"/>
              <a:chOff x="4512753" y="952912"/>
              <a:chExt cx="118495" cy="119191"/>
            </a:xfrm>
          </p:grpSpPr>
          <p:sp>
            <p:nvSpPr>
              <p:cNvPr id="376" name="Google Shape;376;p32"/>
              <p:cNvSpPr/>
              <p:nvPr/>
            </p:nvSpPr>
            <p:spPr>
              <a:xfrm>
                <a:off x="4540464" y="980619"/>
                <a:ext cx="63074" cy="63776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00" extrusionOk="0">
                    <a:moveTo>
                      <a:pt x="445" y="0"/>
                    </a:moveTo>
                    <a:cubicBezTo>
                      <a:pt x="202" y="0"/>
                      <a:pt x="1" y="201"/>
                      <a:pt x="1" y="455"/>
                    </a:cubicBezTo>
                    <a:cubicBezTo>
                      <a:pt x="1" y="698"/>
                      <a:pt x="202" y="899"/>
                      <a:pt x="445" y="899"/>
                    </a:cubicBezTo>
                    <a:cubicBezTo>
                      <a:pt x="688" y="899"/>
                      <a:pt x="889" y="698"/>
                      <a:pt x="889" y="455"/>
                    </a:cubicBezTo>
                    <a:cubicBezTo>
                      <a:pt x="889" y="201"/>
                      <a:pt x="688" y="0"/>
                      <a:pt x="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2"/>
              <p:cNvSpPr/>
              <p:nvPr/>
            </p:nvSpPr>
            <p:spPr>
              <a:xfrm>
                <a:off x="4512753" y="952912"/>
                <a:ext cx="118495" cy="119191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682" extrusionOk="0">
                    <a:moveTo>
                      <a:pt x="836" y="106"/>
                    </a:moveTo>
                    <a:cubicBezTo>
                      <a:pt x="1238" y="106"/>
                      <a:pt x="1566" y="434"/>
                      <a:pt x="1566" y="846"/>
                    </a:cubicBezTo>
                    <a:cubicBezTo>
                      <a:pt x="1566" y="1248"/>
                      <a:pt x="1238" y="1576"/>
                      <a:pt x="836" y="1576"/>
                    </a:cubicBezTo>
                    <a:cubicBezTo>
                      <a:pt x="434" y="1576"/>
                      <a:pt x="106" y="1248"/>
                      <a:pt x="106" y="846"/>
                    </a:cubicBezTo>
                    <a:cubicBezTo>
                      <a:pt x="106" y="434"/>
                      <a:pt x="434" y="106"/>
                      <a:pt x="836" y="106"/>
                    </a:cubicBezTo>
                    <a:close/>
                    <a:moveTo>
                      <a:pt x="836" y="0"/>
                    </a:moveTo>
                    <a:cubicBezTo>
                      <a:pt x="371" y="0"/>
                      <a:pt x="1" y="381"/>
                      <a:pt x="1" y="846"/>
                    </a:cubicBezTo>
                    <a:cubicBezTo>
                      <a:pt x="1" y="1301"/>
                      <a:pt x="371" y="1681"/>
                      <a:pt x="836" y="1681"/>
                    </a:cubicBezTo>
                    <a:cubicBezTo>
                      <a:pt x="1301" y="1681"/>
                      <a:pt x="1671" y="1301"/>
                      <a:pt x="1671" y="846"/>
                    </a:cubicBezTo>
                    <a:cubicBezTo>
                      <a:pt x="1671" y="381"/>
                      <a:pt x="1301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8" name="Google Shape;378;p32"/>
          <p:cNvSpPr/>
          <p:nvPr/>
        </p:nvSpPr>
        <p:spPr>
          <a:xfrm>
            <a:off x="5646648" y="1249175"/>
            <a:ext cx="2818500" cy="3359400"/>
          </a:xfrm>
          <a:prstGeom prst="roundRect">
            <a:avLst>
              <a:gd name="adj" fmla="val 866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32"/>
          <p:cNvSpPr txBox="1">
            <a:spLocks noGrp="1"/>
          </p:cNvSpPr>
          <p:nvPr>
            <p:ph type="body" idx="1"/>
          </p:nvPr>
        </p:nvSpPr>
        <p:spPr>
          <a:xfrm>
            <a:off x="720000" y="1084987"/>
            <a:ext cx="3948896" cy="32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just" rtl="0"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 sz="1300" b="1" dirty="0">
                <a:highlight>
                  <a:schemeClr val="dk2"/>
                </a:highlight>
              </a:rPr>
              <a:t>Base e transformação do projeto</a:t>
            </a:r>
            <a:endParaRPr lang="en" sz="1300" dirty="0"/>
          </a:p>
          <a:p>
            <a:pPr algn="just">
              <a:spcBef>
                <a:spcPts val="1000"/>
              </a:spcBef>
            </a:pPr>
            <a:r>
              <a:rPr lang="en" sz="1300" dirty="0"/>
              <a:t>Introdução à Google Cloud Platform.</a:t>
            </a:r>
          </a:p>
          <a:p>
            <a:pPr algn="just">
              <a:spcBef>
                <a:spcPts val="1000"/>
              </a:spcBef>
            </a:pPr>
            <a:r>
              <a:rPr lang="en" sz="1300" dirty="0"/>
              <a:t>Implementação de práticas CI/CD usando pipelines.</a:t>
            </a:r>
          </a:p>
          <a:p>
            <a:pPr marL="152400" lvl="0" indent="0" algn="just" rtl="0"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 sz="1300" b="1" dirty="0">
                <a:highlight>
                  <a:schemeClr val="dk2"/>
                </a:highlight>
              </a:rPr>
              <a:t>Ferramentas e gestão do projeto</a:t>
            </a:r>
          </a:p>
          <a:p>
            <a:pPr algn="just">
              <a:spcBef>
                <a:spcPts val="1000"/>
              </a:spcBef>
            </a:pPr>
            <a:r>
              <a:rPr lang="en-US" sz="1300" dirty="0" err="1"/>
              <a:t>Utilização</a:t>
            </a:r>
            <a:r>
              <a:rPr lang="en-US" sz="1300" dirty="0"/>
              <a:t> do GitHub como </a:t>
            </a:r>
            <a:r>
              <a:rPr lang="en-US" sz="1300" dirty="0" err="1"/>
              <a:t>repositório</a:t>
            </a:r>
            <a:r>
              <a:rPr lang="en-US" sz="1300" dirty="0"/>
              <a:t> principal do </a:t>
            </a:r>
            <a:r>
              <a:rPr lang="en-US" sz="1300" dirty="0" err="1"/>
              <a:t>projeto</a:t>
            </a:r>
            <a:r>
              <a:rPr lang="en-US" sz="1300" dirty="0"/>
              <a:t>.</a:t>
            </a:r>
          </a:p>
          <a:p>
            <a:pPr algn="just">
              <a:spcBef>
                <a:spcPts val="1000"/>
              </a:spcBef>
            </a:pPr>
            <a:r>
              <a:rPr lang="en-US" sz="1300" dirty="0" err="1"/>
              <a:t>Manutenção</a:t>
            </a:r>
            <a:r>
              <a:rPr lang="en-US" sz="1300" dirty="0"/>
              <a:t>, </a:t>
            </a:r>
            <a:r>
              <a:rPr lang="en-US" sz="1300" dirty="0" err="1"/>
              <a:t>colaboração</a:t>
            </a:r>
            <a:r>
              <a:rPr lang="en-US" sz="1300" dirty="0"/>
              <a:t> e </a:t>
            </a:r>
            <a:r>
              <a:rPr lang="en-US" sz="1300" dirty="0" err="1"/>
              <a:t>controlo</a:t>
            </a:r>
            <a:r>
              <a:rPr lang="en-US" sz="1300" dirty="0"/>
              <a:t> das </a:t>
            </a:r>
            <a:r>
              <a:rPr lang="en-US" sz="1300" dirty="0" err="1"/>
              <a:t>versões</a:t>
            </a:r>
            <a:r>
              <a:rPr lang="en-US" sz="1300" dirty="0"/>
              <a:t>.</a:t>
            </a:r>
          </a:p>
        </p:txBody>
      </p:sp>
      <p:sp>
        <p:nvSpPr>
          <p:cNvPr id="380" name="Google Shape;380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Introdução</a:t>
            </a:r>
            <a:endParaRPr dirty="0"/>
          </a:p>
        </p:txBody>
      </p:sp>
      <p:pic>
        <p:nvPicPr>
          <p:cNvPr id="2052" name="Picture 4" descr="Google Cloud">
            <a:extLst>
              <a:ext uri="{FF2B5EF4-FFF2-40B4-BE49-F238E27FC236}">
                <a16:creationId xmlns:a16="http://schemas.microsoft.com/office/drawing/2014/main" id="{DEF09758-8788-007F-A392-ADCCB87C73D1}"/>
              </a:ext>
            </a:extLst>
          </p:cNvPr>
          <p:cNvPicPr>
            <a:picLocks noGrp="1" noChangeAspect="1" noChangeArrowheads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5517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586368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Contextualização da aplicação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B619E3-C6C5-5129-CB8B-000043D0F7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20000" y="1032738"/>
            <a:ext cx="5513345" cy="30780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buClrTx/>
              <a:buSzTx/>
              <a:buNone/>
            </a:pPr>
            <a:r>
              <a:rPr lang="en" sz="1300" b="1" dirty="0">
                <a:highlight>
                  <a:schemeClr val="dk2"/>
                </a:highlight>
                <a:latin typeface="DM Sans" pitchFamily="2" charset="0"/>
              </a:rPr>
              <a:t>Seleção da aplicação</a:t>
            </a:r>
          </a:p>
          <a:p>
            <a:pPr marL="285750" indent="-285750" algn="just">
              <a:buClrTx/>
              <a:buSzTx/>
            </a:pPr>
            <a:r>
              <a:rPr lang="en" sz="1300" dirty="0">
                <a:latin typeface="DM Sans" pitchFamily="2" charset="0"/>
              </a:rPr>
              <a:t>Projeto desenvolvido inicialmente para Composição Web.</a:t>
            </a:r>
          </a:p>
          <a:p>
            <a:pPr marL="285750" indent="-285750" algn="just">
              <a:buClrTx/>
              <a:buSzTx/>
            </a:pPr>
            <a:r>
              <a:rPr lang="en" sz="1300" dirty="0">
                <a:latin typeface="DM Sans" pitchFamily="2" charset="0"/>
              </a:rPr>
              <a:t>Optada por ser uma proposta interessante e promissora entre as várias opções.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3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Söhne"/>
            </a:endParaRPr>
          </a:p>
          <a:p>
            <a:pPr marL="0" indent="0">
              <a:buClrTx/>
              <a:buSzTx/>
              <a:buNone/>
            </a:pPr>
            <a:r>
              <a:rPr lang="en" sz="1300" b="1" dirty="0">
                <a:highlight>
                  <a:schemeClr val="dk2"/>
                </a:highlight>
                <a:latin typeface="DM Sans" pitchFamily="2" charset="0"/>
              </a:rPr>
              <a:t>Estado inicial da aplicação</a:t>
            </a:r>
          </a:p>
          <a:p>
            <a:pPr marL="171450" indent="-171450">
              <a:buClrTx/>
              <a:buSzTx/>
            </a:pPr>
            <a:r>
              <a:rPr lang="en" sz="1300" dirty="0">
                <a:latin typeface="DM Sans" pitchFamily="2" charset="0"/>
              </a:rPr>
              <a:t>Páginas com pouca utilidade, informação e funcionalidade relevante.</a:t>
            </a:r>
          </a:p>
          <a:p>
            <a:pPr marL="171450" indent="-171450">
              <a:buClrTx/>
              <a:buSzTx/>
            </a:pPr>
            <a:r>
              <a:rPr lang="en" sz="1300" dirty="0">
                <a:latin typeface="DM Sans" pitchFamily="2" charset="0"/>
              </a:rPr>
              <a:t>Limitações como apenas login e compras, produtos sem descrição relevante para clientes</a:t>
            </a:r>
          </a:p>
          <a:p>
            <a:pPr marL="171450" indent="-171450">
              <a:buClrTx/>
              <a:buSzTx/>
            </a:pPr>
            <a:endParaRPr lang="en" sz="1300" dirty="0">
              <a:latin typeface="DM Sans" pitchFamily="2" charset="0"/>
            </a:endParaRPr>
          </a:p>
          <a:p>
            <a:pPr marL="0" indent="0">
              <a:buClrTx/>
              <a:buSzTx/>
              <a:buNone/>
            </a:pPr>
            <a:r>
              <a:rPr lang="en" sz="1300" b="1" dirty="0">
                <a:highlight>
                  <a:schemeClr val="dk2"/>
                </a:highlight>
                <a:latin typeface="DM Sans" pitchFamily="2" charset="0"/>
              </a:rPr>
              <a:t>Fatores influencidaores na escolha</a:t>
            </a:r>
          </a:p>
          <a:p>
            <a:pPr marL="171450" indent="-171450">
              <a:buClrTx/>
              <a:buSzTx/>
            </a:pPr>
            <a:r>
              <a:rPr lang="en" sz="1300" dirty="0">
                <a:latin typeface="DM Sans" pitchFamily="2" charset="0"/>
              </a:rPr>
              <a:t>Estrutura sólida do código e uso de tecnologias familiares como PHP, HTML, Composer e HeidiSQL.</a:t>
            </a:r>
            <a:endParaRPr lang="pt-PT" sz="1300" dirty="0">
              <a:solidFill>
                <a:srgbClr val="000000"/>
              </a:solidFill>
              <a:latin typeface="Söhne"/>
            </a:endParaRPr>
          </a:p>
          <a:p>
            <a:pPr marL="0" indent="0">
              <a:buClrTx/>
              <a:buSzTx/>
              <a:buNone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Imagem 2" descr="Uma imagem com logótipo, design&#10;&#10;Descrição gerada automaticamente">
            <a:extLst>
              <a:ext uri="{FF2B5EF4-FFF2-40B4-BE49-F238E27FC236}">
                <a16:creationId xmlns:a16="http://schemas.microsoft.com/office/drawing/2014/main" id="{EA920D61-8238-FE37-0543-BD4988A46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770" y="1538511"/>
            <a:ext cx="2042505" cy="20664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586368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Contextualização da aplicação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B619E3-C6C5-5129-CB8B-000043D0F7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20000" y="1294348"/>
            <a:ext cx="5703659" cy="25548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just">
              <a:buClrTx/>
              <a:buSzTx/>
              <a:buNone/>
            </a:pPr>
            <a:endParaRPr lang="en" sz="1300" dirty="0">
              <a:latin typeface="DM Sans" pitchFamily="2" charset="0"/>
            </a:endParaRPr>
          </a:p>
          <a:p>
            <a:pPr marL="0" indent="0" algn="just">
              <a:buClrTx/>
              <a:buSzTx/>
              <a:buNone/>
            </a:pPr>
            <a:r>
              <a:rPr lang="en" sz="1300" b="1" dirty="0">
                <a:highlight>
                  <a:schemeClr val="dk2"/>
                </a:highlight>
                <a:latin typeface="DM Sans" pitchFamily="2" charset="0"/>
              </a:rPr>
              <a:t>Identificação do pontos a melhorar</a:t>
            </a:r>
          </a:p>
          <a:p>
            <a:pPr marL="171450" indent="-171450" algn="just">
              <a:buClrTx/>
              <a:buSzTx/>
            </a:pPr>
            <a:r>
              <a:rPr lang="en" sz="1300" dirty="0">
                <a:latin typeface="DM Sans" pitchFamily="2" charset="0"/>
              </a:rPr>
              <a:t>Mudança do conceito da loja de automóveis para uma loja de legos.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" altLang="pt-PT" sz="1300" dirty="0">
              <a:latin typeface="DM Sans" pitchFamily="2" charset="0"/>
            </a:endParaRPr>
          </a:p>
          <a:p>
            <a:pPr marL="0" indent="0">
              <a:buClrTx/>
              <a:buSzTx/>
              <a:buNone/>
            </a:pPr>
            <a:r>
              <a:rPr lang="en" sz="1300" b="1" dirty="0">
                <a:highlight>
                  <a:schemeClr val="dk2"/>
                </a:highlight>
                <a:latin typeface="DM Sans" pitchFamily="2" charset="0"/>
              </a:rPr>
              <a:t>Motivação para a mudança de direção</a:t>
            </a:r>
          </a:p>
          <a:p>
            <a:pPr marL="171450" indent="-171450">
              <a:buClrTx/>
              <a:buSzTx/>
            </a:pPr>
            <a:r>
              <a:rPr lang="pt-PT" altLang="pt-PT" sz="1300" dirty="0">
                <a:solidFill>
                  <a:srgbClr val="000000"/>
                </a:solidFill>
                <a:latin typeface="DM Sans" pitchFamily="2" charset="0"/>
              </a:rPr>
              <a:t>As p</a:t>
            </a:r>
            <a:r>
              <a:rPr kumimoji="0" lang="pt-PT" altLang="pt-PT" sz="1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M Sans" pitchFamily="2" charset="0"/>
              </a:rPr>
              <a:t>esquisas revelaram escassez de lojas online com brinquedos de qualidade e bom design.</a:t>
            </a:r>
          </a:p>
          <a:p>
            <a:pPr marL="171450" indent="-171450">
              <a:buClrTx/>
              <a:buSzTx/>
            </a:pPr>
            <a:r>
              <a:rPr kumimoji="0" lang="pt-PT" altLang="pt-PT" sz="1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M Sans" pitchFamily="2" charset="0"/>
              </a:rPr>
              <a:t>O redirecionamento para Legos oferecia um campo mais criativo e inexplorado.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pt-PT" altLang="pt-PT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Imagem 3" descr="Uma imagem com logótipo, design&#10;&#10;Descrição gerada automaticamente">
            <a:extLst>
              <a:ext uri="{FF2B5EF4-FFF2-40B4-BE49-F238E27FC236}">
                <a16:creationId xmlns:a16="http://schemas.microsoft.com/office/drawing/2014/main" id="{881D7A17-8516-F096-7DF3-247BB685E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495" y="1538511"/>
            <a:ext cx="2042505" cy="206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911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586368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Contextualização da aplicação</a:t>
            </a:r>
            <a:endParaRPr dirty="0"/>
          </a:p>
        </p:txBody>
      </p:sp>
      <p:pic>
        <p:nvPicPr>
          <p:cNvPr id="5" name="Vídeo WhatsApp 2023-12-13 às 18.49.57_2acc2b75">
            <a:hlinkClick r:id="" action="ppaction://media"/>
            <a:extLst>
              <a:ext uri="{FF2B5EF4-FFF2-40B4-BE49-F238E27FC236}">
                <a16:creationId xmlns:a16="http://schemas.microsoft.com/office/drawing/2014/main" id="{E103B96D-8EFC-39C4-F0DC-DE2276DFB5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43058" y="979800"/>
            <a:ext cx="6257883" cy="352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895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586368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Metodologia</a:t>
            </a:r>
            <a:endParaRPr dirty="0"/>
          </a:p>
        </p:txBody>
      </p:sp>
      <p:sp>
        <p:nvSpPr>
          <p:cNvPr id="470" name="Google Shape;470;p37"/>
          <p:cNvSpPr txBox="1"/>
          <p:nvPr/>
        </p:nvSpPr>
        <p:spPr>
          <a:xfrm>
            <a:off x="6498340" y="3739345"/>
            <a:ext cx="19230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rPr>
              <a:t>Little Bricks</a:t>
            </a:r>
            <a:endParaRPr sz="2000" dirty="0">
              <a:solidFill>
                <a:schemeClr val="dk1"/>
              </a:solidFill>
              <a:latin typeface="Golos Text ExtraBold"/>
              <a:ea typeface="Golos Text ExtraBold"/>
              <a:cs typeface="Golos Text ExtraBold"/>
              <a:sym typeface="Golos Text ExtraBold"/>
            </a:endParaRPr>
          </a:p>
        </p:txBody>
      </p:sp>
      <p:grpSp>
        <p:nvGrpSpPr>
          <p:cNvPr id="475" name="Google Shape;475;p37"/>
          <p:cNvGrpSpPr/>
          <p:nvPr/>
        </p:nvGrpSpPr>
        <p:grpSpPr>
          <a:xfrm>
            <a:off x="6681462" y="1863912"/>
            <a:ext cx="1799783" cy="1521057"/>
            <a:chOff x="5998200" y="3546525"/>
            <a:chExt cx="1176175" cy="994025"/>
          </a:xfrm>
        </p:grpSpPr>
        <p:sp>
          <p:nvSpPr>
            <p:cNvPr id="476" name="Google Shape;476;p37"/>
            <p:cNvSpPr/>
            <p:nvPr/>
          </p:nvSpPr>
          <p:spPr>
            <a:xfrm>
              <a:off x="6293775" y="4465975"/>
              <a:ext cx="474525" cy="74575"/>
            </a:xfrm>
            <a:custGeom>
              <a:avLst/>
              <a:gdLst/>
              <a:ahLst/>
              <a:cxnLst/>
              <a:rect l="l" t="t" r="r" b="b"/>
              <a:pathLst>
                <a:path w="18981" h="2983" extrusionOk="0">
                  <a:moveTo>
                    <a:pt x="7804" y="0"/>
                  </a:moveTo>
                  <a:lnTo>
                    <a:pt x="6937" y="1597"/>
                  </a:lnTo>
                  <a:lnTo>
                    <a:pt x="698" y="1597"/>
                  </a:lnTo>
                  <a:cubicBezTo>
                    <a:pt x="317" y="1597"/>
                    <a:pt x="0" y="1904"/>
                    <a:pt x="0" y="2284"/>
                  </a:cubicBezTo>
                  <a:cubicBezTo>
                    <a:pt x="0" y="2676"/>
                    <a:pt x="307" y="2982"/>
                    <a:pt x="698" y="2982"/>
                  </a:cubicBezTo>
                  <a:lnTo>
                    <a:pt x="18283" y="2982"/>
                  </a:lnTo>
                  <a:cubicBezTo>
                    <a:pt x="18664" y="2982"/>
                    <a:pt x="18981" y="2676"/>
                    <a:pt x="18981" y="2284"/>
                  </a:cubicBezTo>
                  <a:cubicBezTo>
                    <a:pt x="18981" y="1904"/>
                    <a:pt x="18664" y="1597"/>
                    <a:pt x="18283" y="1597"/>
                  </a:cubicBezTo>
                  <a:lnTo>
                    <a:pt x="12044" y="1597"/>
                  </a:lnTo>
                  <a:lnTo>
                    <a:pt x="11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7"/>
            <p:cNvSpPr/>
            <p:nvPr/>
          </p:nvSpPr>
          <p:spPr>
            <a:xfrm>
              <a:off x="6494950" y="4430025"/>
              <a:ext cx="72175" cy="21175"/>
            </a:xfrm>
            <a:custGeom>
              <a:avLst/>
              <a:gdLst/>
              <a:ahLst/>
              <a:cxnLst/>
              <a:rect l="l" t="t" r="r" b="b"/>
              <a:pathLst>
                <a:path w="2887" h="847" extrusionOk="0">
                  <a:moveTo>
                    <a:pt x="0" y="0"/>
                  </a:moveTo>
                  <a:lnTo>
                    <a:pt x="0" y="846"/>
                  </a:lnTo>
                  <a:lnTo>
                    <a:pt x="2887" y="846"/>
                  </a:lnTo>
                  <a:lnTo>
                    <a:pt x="2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6494950" y="4395125"/>
              <a:ext cx="72175" cy="21175"/>
            </a:xfrm>
            <a:custGeom>
              <a:avLst/>
              <a:gdLst/>
              <a:ahLst/>
              <a:cxnLst/>
              <a:rect l="l" t="t" r="r" b="b"/>
              <a:pathLst>
                <a:path w="2887" h="847" extrusionOk="0">
                  <a:moveTo>
                    <a:pt x="0" y="0"/>
                  </a:moveTo>
                  <a:lnTo>
                    <a:pt x="0" y="846"/>
                  </a:lnTo>
                  <a:lnTo>
                    <a:pt x="2887" y="846"/>
                  </a:lnTo>
                  <a:lnTo>
                    <a:pt x="2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6442600" y="3546525"/>
              <a:ext cx="354275" cy="354275"/>
            </a:xfrm>
            <a:custGeom>
              <a:avLst/>
              <a:gdLst/>
              <a:ahLst/>
              <a:cxnLst/>
              <a:rect l="l" t="t" r="r" b="b"/>
              <a:pathLst>
                <a:path w="14171" h="14171" extrusionOk="0">
                  <a:moveTo>
                    <a:pt x="7085" y="4231"/>
                  </a:moveTo>
                  <a:cubicBezTo>
                    <a:pt x="8661" y="4231"/>
                    <a:pt x="9940" y="5510"/>
                    <a:pt x="9940" y="7086"/>
                  </a:cubicBezTo>
                  <a:cubicBezTo>
                    <a:pt x="9940" y="8661"/>
                    <a:pt x="8661" y="9941"/>
                    <a:pt x="7085" y="9941"/>
                  </a:cubicBezTo>
                  <a:cubicBezTo>
                    <a:pt x="5510" y="9941"/>
                    <a:pt x="4241" y="8661"/>
                    <a:pt x="4241" y="7086"/>
                  </a:cubicBezTo>
                  <a:cubicBezTo>
                    <a:pt x="4241" y="5510"/>
                    <a:pt x="5510" y="4231"/>
                    <a:pt x="7085" y="4231"/>
                  </a:cubicBezTo>
                  <a:close/>
                  <a:moveTo>
                    <a:pt x="6292" y="1"/>
                  </a:moveTo>
                  <a:cubicBezTo>
                    <a:pt x="5975" y="1"/>
                    <a:pt x="5732" y="255"/>
                    <a:pt x="5732" y="561"/>
                  </a:cubicBezTo>
                  <a:lnTo>
                    <a:pt x="5732" y="1280"/>
                  </a:lnTo>
                  <a:cubicBezTo>
                    <a:pt x="5087" y="1428"/>
                    <a:pt x="4484" y="1682"/>
                    <a:pt x="3945" y="2021"/>
                  </a:cubicBezTo>
                  <a:lnTo>
                    <a:pt x="3437" y="1513"/>
                  </a:lnTo>
                  <a:cubicBezTo>
                    <a:pt x="3326" y="1402"/>
                    <a:pt x="3183" y="1346"/>
                    <a:pt x="3041" y="1346"/>
                  </a:cubicBezTo>
                  <a:cubicBezTo>
                    <a:pt x="2898" y="1346"/>
                    <a:pt x="2755" y="1402"/>
                    <a:pt x="2644" y="1513"/>
                  </a:cubicBezTo>
                  <a:lnTo>
                    <a:pt x="1513" y="2644"/>
                  </a:lnTo>
                  <a:cubicBezTo>
                    <a:pt x="1290" y="2867"/>
                    <a:pt x="1290" y="3215"/>
                    <a:pt x="1513" y="3438"/>
                  </a:cubicBezTo>
                  <a:lnTo>
                    <a:pt x="2020" y="3945"/>
                  </a:lnTo>
                  <a:cubicBezTo>
                    <a:pt x="1682" y="4484"/>
                    <a:pt x="1439" y="5087"/>
                    <a:pt x="1280" y="5722"/>
                  </a:cubicBezTo>
                  <a:lnTo>
                    <a:pt x="561" y="5722"/>
                  </a:lnTo>
                  <a:cubicBezTo>
                    <a:pt x="254" y="5722"/>
                    <a:pt x="0" y="5975"/>
                    <a:pt x="0" y="6293"/>
                  </a:cubicBezTo>
                  <a:lnTo>
                    <a:pt x="0" y="7889"/>
                  </a:lnTo>
                  <a:cubicBezTo>
                    <a:pt x="0" y="8196"/>
                    <a:pt x="254" y="8450"/>
                    <a:pt x="561" y="8450"/>
                  </a:cubicBezTo>
                  <a:lnTo>
                    <a:pt x="1280" y="8450"/>
                  </a:lnTo>
                  <a:cubicBezTo>
                    <a:pt x="1439" y="9084"/>
                    <a:pt x="1682" y="9687"/>
                    <a:pt x="2020" y="10226"/>
                  </a:cubicBezTo>
                  <a:lnTo>
                    <a:pt x="1513" y="10734"/>
                  </a:lnTo>
                  <a:cubicBezTo>
                    <a:pt x="1290" y="10956"/>
                    <a:pt x="1290" y="11315"/>
                    <a:pt x="1513" y="11527"/>
                  </a:cubicBezTo>
                  <a:lnTo>
                    <a:pt x="2644" y="12658"/>
                  </a:lnTo>
                  <a:cubicBezTo>
                    <a:pt x="2755" y="12769"/>
                    <a:pt x="2898" y="12825"/>
                    <a:pt x="3041" y="12825"/>
                  </a:cubicBezTo>
                  <a:cubicBezTo>
                    <a:pt x="3183" y="12825"/>
                    <a:pt x="3326" y="12769"/>
                    <a:pt x="3437" y="12658"/>
                  </a:cubicBezTo>
                  <a:lnTo>
                    <a:pt x="3945" y="12151"/>
                  </a:lnTo>
                  <a:cubicBezTo>
                    <a:pt x="4484" y="12489"/>
                    <a:pt x="5087" y="12743"/>
                    <a:pt x="5732" y="12891"/>
                  </a:cubicBezTo>
                  <a:lnTo>
                    <a:pt x="5732" y="13610"/>
                  </a:lnTo>
                  <a:cubicBezTo>
                    <a:pt x="5732" y="13917"/>
                    <a:pt x="5975" y="14170"/>
                    <a:pt x="6292" y="14170"/>
                  </a:cubicBezTo>
                  <a:lnTo>
                    <a:pt x="7889" y="14170"/>
                  </a:lnTo>
                  <a:cubicBezTo>
                    <a:pt x="8196" y="14170"/>
                    <a:pt x="8449" y="13917"/>
                    <a:pt x="8449" y="13610"/>
                  </a:cubicBezTo>
                  <a:lnTo>
                    <a:pt x="8449" y="12891"/>
                  </a:lnTo>
                  <a:cubicBezTo>
                    <a:pt x="9084" y="12743"/>
                    <a:pt x="9687" y="12489"/>
                    <a:pt x="10226" y="12151"/>
                  </a:cubicBezTo>
                  <a:lnTo>
                    <a:pt x="10733" y="12658"/>
                  </a:lnTo>
                  <a:cubicBezTo>
                    <a:pt x="10844" y="12769"/>
                    <a:pt x="10990" y="12825"/>
                    <a:pt x="11135" y="12825"/>
                  </a:cubicBezTo>
                  <a:cubicBezTo>
                    <a:pt x="11281" y="12825"/>
                    <a:pt x="11426" y="12769"/>
                    <a:pt x="11537" y="12658"/>
                  </a:cubicBezTo>
                  <a:lnTo>
                    <a:pt x="12658" y="11527"/>
                  </a:lnTo>
                  <a:cubicBezTo>
                    <a:pt x="12880" y="11315"/>
                    <a:pt x="12880" y="10956"/>
                    <a:pt x="12658" y="10734"/>
                  </a:cubicBezTo>
                  <a:lnTo>
                    <a:pt x="12150" y="10226"/>
                  </a:lnTo>
                  <a:cubicBezTo>
                    <a:pt x="12489" y="9687"/>
                    <a:pt x="12742" y="9084"/>
                    <a:pt x="12891" y="8450"/>
                  </a:cubicBezTo>
                  <a:lnTo>
                    <a:pt x="13610" y="8450"/>
                  </a:lnTo>
                  <a:cubicBezTo>
                    <a:pt x="13916" y="8450"/>
                    <a:pt x="14170" y="8196"/>
                    <a:pt x="14170" y="7889"/>
                  </a:cubicBezTo>
                  <a:lnTo>
                    <a:pt x="14170" y="6293"/>
                  </a:lnTo>
                  <a:cubicBezTo>
                    <a:pt x="14170" y="5975"/>
                    <a:pt x="13916" y="5722"/>
                    <a:pt x="13610" y="5722"/>
                  </a:cubicBezTo>
                  <a:lnTo>
                    <a:pt x="12891" y="5722"/>
                  </a:lnTo>
                  <a:cubicBezTo>
                    <a:pt x="12742" y="5087"/>
                    <a:pt x="12489" y="4484"/>
                    <a:pt x="12150" y="3945"/>
                  </a:cubicBezTo>
                  <a:lnTo>
                    <a:pt x="12658" y="3438"/>
                  </a:lnTo>
                  <a:cubicBezTo>
                    <a:pt x="12880" y="3215"/>
                    <a:pt x="12880" y="2867"/>
                    <a:pt x="12658" y="2644"/>
                  </a:cubicBezTo>
                  <a:lnTo>
                    <a:pt x="11537" y="1513"/>
                  </a:lnTo>
                  <a:cubicBezTo>
                    <a:pt x="11426" y="1402"/>
                    <a:pt x="11281" y="1346"/>
                    <a:pt x="11135" y="1346"/>
                  </a:cubicBezTo>
                  <a:cubicBezTo>
                    <a:pt x="10990" y="1346"/>
                    <a:pt x="10844" y="1402"/>
                    <a:pt x="10733" y="1513"/>
                  </a:cubicBezTo>
                  <a:lnTo>
                    <a:pt x="10226" y="2021"/>
                  </a:lnTo>
                  <a:cubicBezTo>
                    <a:pt x="9687" y="1682"/>
                    <a:pt x="9084" y="1428"/>
                    <a:pt x="8449" y="1280"/>
                  </a:cubicBezTo>
                  <a:lnTo>
                    <a:pt x="8449" y="561"/>
                  </a:lnTo>
                  <a:cubicBezTo>
                    <a:pt x="8449" y="255"/>
                    <a:pt x="8196" y="1"/>
                    <a:pt x="78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5998200" y="3716775"/>
              <a:ext cx="1065675" cy="668850"/>
            </a:xfrm>
            <a:custGeom>
              <a:avLst/>
              <a:gdLst/>
              <a:ahLst/>
              <a:cxnLst/>
              <a:rect l="l" t="t" r="r" b="b"/>
              <a:pathLst>
                <a:path w="42627" h="26754" extrusionOk="0">
                  <a:moveTo>
                    <a:pt x="1513" y="1"/>
                  </a:moveTo>
                  <a:cubicBezTo>
                    <a:pt x="678" y="1"/>
                    <a:pt x="1" y="688"/>
                    <a:pt x="1" y="1523"/>
                  </a:cubicBezTo>
                  <a:lnTo>
                    <a:pt x="1" y="25242"/>
                  </a:lnTo>
                  <a:cubicBezTo>
                    <a:pt x="1" y="26077"/>
                    <a:pt x="678" y="26754"/>
                    <a:pt x="1513" y="26754"/>
                  </a:cubicBezTo>
                  <a:lnTo>
                    <a:pt x="41114" y="26754"/>
                  </a:lnTo>
                  <a:cubicBezTo>
                    <a:pt x="41949" y="26754"/>
                    <a:pt x="42626" y="26077"/>
                    <a:pt x="42626" y="25242"/>
                  </a:cubicBezTo>
                  <a:lnTo>
                    <a:pt x="42626" y="1523"/>
                  </a:lnTo>
                  <a:cubicBezTo>
                    <a:pt x="42626" y="688"/>
                    <a:pt x="41949" y="1"/>
                    <a:pt x="41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7"/>
            <p:cNvSpPr/>
            <p:nvPr/>
          </p:nvSpPr>
          <p:spPr>
            <a:xfrm>
              <a:off x="6075925" y="3799525"/>
              <a:ext cx="109750" cy="24350"/>
            </a:xfrm>
            <a:custGeom>
              <a:avLst/>
              <a:gdLst/>
              <a:ahLst/>
              <a:cxnLst/>
              <a:rect l="l" t="t" r="r" b="b"/>
              <a:pathLst>
                <a:path w="4390" h="974" extrusionOk="0">
                  <a:moveTo>
                    <a:pt x="1" y="0"/>
                  </a:moveTo>
                  <a:lnTo>
                    <a:pt x="1" y="973"/>
                  </a:lnTo>
                  <a:lnTo>
                    <a:pt x="4389" y="973"/>
                  </a:lnTo>
                  <a:lnTo>
                    <a:pt x="4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7"/>
            <p:cNvSpPr/>
            <p:nvPr/>
          </p:nvSpPr>
          <p:spPr>
            <a:xfrm>
              <a:off x="6208125" y="3799525"/>
              <a:ext cx="109975" cy="24350"/>
            </a:xfrm>
            <a:custGeom>
              <a:avLst/>
              <a:gdLst/>
              <a:ahLst/>
              <a:cxnLst/>
              <a:rect l="l" t="t" r="r" b="b"/>
              <a:pathLst>
                <a:path w="4399" h="974" extrusionOk="0">
                  <a:moveTo>
                    <a:pt x="0" y="0"/>
                  </a:moveTo>
                  <a:lnTo>
                    <a:pt x="0" y="973"/>
                  </a:lnTo>
                  <a:lnTo>
                    <a:pt x="4399" y="973"/>
                  </a:lnTo>
                  <a:lnTo>
                    <a:pt x="43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7"/>
            <p:cNvSpPr/>
            <p:nvPr/>
          </p:nvSpPr>
          <p:spPr>
            <a:xfrm>
              <a:off x="6543575" y="3799525"/>
              <a:ext cx="109750" cy="24350"/>
            </a:xfrm>
            <a:custGeom>
              <a:avLst/>
              <a:gdLst/>
              <a:ahLst/>
              <a:cxnLst/>
              <a:rect l="l" t="t" r="r" b="b"/>
              <a:pathLst>
                <a:path w="4390" h="974" extrusionOk="0">
                  <a:moveTo>
                    <a:pt x="1" y="0"/>
                  </a:moveTo>
                  <a:lnTo>
                    <a:pt x="1" y="973"/>
                  </a:lnTo>
                  <a:lnTo>
                    <a:pt x="4389" y="973"/>
                  </a:lnTo>
                  <a:lnTo>
                    <a:pt x="4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7"/>
            <p:cNvSpPr/>
            <p:nvPr/>
          </p:nvSpPr>
          <p:spPr>
            <a:xfrm>
              <a:off x="6878800" y="3799525"/>
              <a:ext cx="109975" cy="24350"/>
            </a:xfrm>
            <a:custGeom>
              <a:avLst/>
              <a:gdLst/>
              <a:ahLst/>
              <a:cxnLst/>
              <a:rect l="l" t="t" r="r" b="b"/>
              <a:pathLst>
                <a:path w="4399" h="974" extrusionOk="0">
                  <a:moveTo>
                    <a:pt x="0" y="0"/>
                  </a:moveTo>
                  <a:lnTo>
                    <a:pt x="0" y="973"/>
                  </a:lnTo>
                  <a:lnTo>
                    <a:pt x="4399" y="973"/>
                  </a:lnTo>
                  <a:lnTo>
                    <a:pt x="43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>
              <a:off x="6332900" y="3799525"/>
              <a:ext cx="196700" cy="24350"/>
            </a:xfrm>
            <a:custGeom>
              <a:avLst/>
              <a:gdLst/>
              <a:ahLst/>
              <a:cxnLst/>
              <a:rect l="l" t="t" r="r" b="b"/>
              <a:pathLst>
                <a:path w="7868" h="974" extrusionOk="0">
                  <a:moveTo>
                    <a:pt x="0" y="0"/>
                  </a:moveTo>
                  <a:lnTo>
                    <a:pt x="0" y="973"/>
                  </a:lnTo>
                  <a:lnTo>
                    <a:pt x="7867" y="973"/>
                  </a:lnTo>
                  <a:lnTo>
                    <a:pt x="78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>
              <a:off x="6666500" y="3799525"/>
              <a:ext cx="196450" cy="24350"/>
            </a:xfrm>
            <a:custGeom>
              <a:avLst/>
              <a:gdLst/>
              <a:ahLst/>
              <a:cxnLst/>
              <a:rect l="l" t="t" r="r" b="b"/>
              <a:pathLst>
                <a:path w="7858" h="974" extrusionOk="0">
                  <a:moveTo>
                    <a:pt x="1" y="0"/>
                  </a:moveTo>
                  <a:lnTo>
                    <a:pt x="1" y="973"/>
                  </a:lnTo>
                  <a:lnTo>
                    <a:pt x="7858" y="973"/>
                  </a:lnTo>
                  <a:lnTo>
                    <a:pt x="78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>
              <a:off x="6076450" y="3780500"/>
              <a:ext cx="19325" cy="11650"/>
            </a:xfrm>
            <a:custGeom>
              <a:avLst/>
              <a:gdLst/>
              <a:ahLst/>
              <a:cxnLst/>
              <a:rect l="l" t="t" r="r" b="b"/>
              <a:pathLst>
                <a:path w="773" h="466" extrusionOk="0">
                  <a:moveTo>
                    <a:pt x="1" y="0"/>
                  </a:moveTo>
                  <a:lnTo>
                    <a:pt x="1" y="465"/>
                  </a:lnTo>
                  <a:lnTo>
                    <a:pt x="773" y="465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6076450" y="3843675"/>
              <a:ext cx="200950" cy="11925"/>
            </a:xfrm>
            <a:custGeom>
              <a:avLst/>
              <a:gdLst/>
              <a:ahLst/>
              <a:cxnLst/>
              <a:rect l="l" t="t" r="r" b="b"/>
              <a:pathLst>
                <a:path w="8038" h="477" extrusionOk="0">
                  <a:moveTo>
                    <a:pt x="1" y="0"/>
                  </a:moveTo>
                  <a:lnTo>
                    <a:pt x="1" y="476"/>
                  </a:lnTo>
                  <a:lnTo>
                    <a:pt x="8037" y="476"/>
                  </a:lnTo>
                  <a:lnTo>
                    <a:pt x="80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>
              <a:off x="6076450" y="3864550"/>
              <a:ext cx="59775" cy="11675"/>
            </a:xfrm>
            <a:custGeom>
              <a:avLst/>
              <a:gdLst/>
              <a:ahLst/>
              <a:cxnLst/>
              <a:rect l="l" t="t" r="r" b="b"/>
              <a:pathLst>
                <a:path w="2391" h="467" extrusionOk="0">
                  <a:moveTo>
                    <a:pt x="1" y="1"/>
                  </a:moveTo>
                  <a:lnTo>
                    <a:pt x="1" y="466"/>
                  </a:lnTo>
                  <a:lnTo>
                    <a:pt x="2391" y="466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>
              <a:off x="6077775" y="3913200"/>
              <a:ext cx="236625" cy="387575"/>
            </a:xfrm>
            <a:custGeom>
              <a:avLst/>
              <a:gdLst/>
              <a:ahLst/>
              <a:cxnLst/>
              <a:rect l="l" t="t" r="r" b="b"/>
              <a:pathLst>
                <a:path w="9465" h="15503" extrusionOk="0">
                  <a:moveTo>
                    <a:pt x="1005" y="0"/>
                  </a:moveTo>
                  <a:cubicBezTo>
                    <a:pt x="445" y="0"/>
                    <a:pt x="1" y="455"/>
                    <a:pt x="1" y="1016"/>
                  </a:cubicBezTo>
                  <a:lnTo>
                    <a:pt x="1" y="14498"/>
                  </a:lnTo>
                  <a:cubicBezTo>
                    <a:pt x="1" y="15058"/>
                    <a:pt x="445" y="15502"/>
                    <a:pt x="1005" y="15502"/>
                  </a:cubicBezTo>
                  <a:lnTo>
                    <a:pt x="8460" y="15502"/>
                  </a:lnTo>
                  <a:cubicBezTo>
                    <a:pt x="9010" y="15502"/>
                    <a:pt x="9465" y="15058"/>
                    <a:pt x="9465" y="14498"/>
                  </a:cubicBezTo>
                  <a:lnTo>
                    <a:pt x="9465" y="1016"/>
                  </a:lnTo>
                  <a:cubicBezTo>
                    <a:pt x="9465" y="455"/>
                    <a:pt x="9010" y="0"/>
                    <a:pt x="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>
              <a:off x="6107400" y="3970025"/>
              <a:ext cx="79325" cy="12200"/>
            </a:xfrm>
            <a:custGeom>
              <a:avLst/>
              <a:gdLst/>
              <a:ahLst/>
              <a:cxnLst/>
              <a:rect l="l" t="t" r="r" b="b"/>
              <a:pathLst>
                <a:path w="3173" h="488" extrusionOk="0">
                  <a:moveTo>
                    <a:pt x="0" y="1"/>
                  </a:moveTo>
                  <a:lnTo>
                    <a:pt x="0" y="487"/>
                  </a:lnTo>
                  <a:lnTo>
                    <a:pt x="3172" y="487"/>
                  </a:lnTo>
                  <a:lnTo>
                    <a:pt x="31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7"/>
            <p:cNvSpPr/>
            <p:nvPr/>
          </p:nvSpPr>
          <p:spPr>
            <a:xfrm>
              <a:off x="6107400" y="3997275"/>
              <a:ext cx="79325" cy="11900"/>
            </a:xfrm>
            <a:custGeom>
              <a:avLst/>
              <a:gdLst/>
              <a:ahLst/>
              <a:cxnLst/>
              <a:rect l="l" t="t" r="r" b="b"/>
              <a:pathLst>
                <a:path w="3173" h="476" extrusionOk="0">
                  <a:moveTo>
                    <a:pt x="0" y="0"/>
                  </a:moveTo>
                  <a:lnTo>
                    <a:pt x="0" y="476"/>
                  </a:lnTo>
                  <a:lnTo>
                    <a:pt x="3172" y="476"/>
                  </a:lnTo>
                  <a:lnTo>
                    <a:pt x="31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7"/>
            <p:cNvSpPr/>
            <p:nvPr/>
          </p:nvSpPr>
          <p:spPr>
            <a:xfrm>
              <a:off x="6107400" y="4024225"/>
              <a:ext cx="79325" cy="11925"/>
            </a:xfrm>
            <a:custGeom>
              <a:avLst/>
              <a:gdLst/>
              <a:ahLst/>
              <a:cxnLst/>
              <a:rect l="l" t="t" r="r" b="b"/>
              <a:pathLst>
                <a:path w="3173" h="477" extrusionOk="0">
                  <a:moveTo>
                    <a:pt x="0" y="1"/>
                  </a:moveTo>
                  <a:lnTo>
                    <a:pt x="0" y="476"/>
                  </a:lnTo>
                  <a:lnTo>
                    <a:pt x="3172" y="476"/>
                  </a:lnTo>
                  <a:lnTo>
                    <a:pt x="31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7"/>
            <p:cNvSpPr/>
            <p:nvPr/>
          </p:nvSpPr>
          <p:spPr>
            <a:xfrm>
              <a:off x="6107400" y="4136850"/>
              <a:ext cx="48650" cy="12175"/>
            </a:xfrm>
            <a:custGeom>
              <a:avLst/>
              <a:gdLst/>
              <a:ahLst/>
              <a:cxnLst/>
              <a:rect l="l" t="t" r="r" b="b"/>
              <a:pathLst>
                <a:path w="1946" h="487" extrusionOk="0">
                  <a:moveTo>
                    <a:pt x="0" y="0"/>
                  </a:moveTo>
                  <a:lnTo>
                    <a:pt x="0" y="487"/>
                  </a:lnTo>
                  <a:lnTo>
                    <a:pt x="1946" y="487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7"/>
            <p:cNvSpPr/>
            <p:nvPr/>
          </p:nvSpPr>
          <p:spPr>
            <a:xfrm>
              <a:off x="6107400" y="4163800"/>
              <a:ext cx="48650" cy="12200"/>
            </a:xfrm>
            <a:custGeom>
              <a:avLst/>
              <a:gdLst/>
              <a:ahLst/>
              <a:cxnLst/>
              <a:rect l="l" t="t" r="r" b="b"/>
              <a:pathLst>
                <a:path w="1946" h="488" extrusionOk="0">
                  <a:moveTo>
                    <a:pt x="0" y="1"/>
                  </a:moveTo>
                  <a:lnTo>
                    <a:pt x="0" y="487"/>
                  </a:lnTo>
                  <a:lnTo>
                    <a:pt x="1946" y="487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6190675" y="4163800"/>
              <a:ext cx="48650" cy="12200"/>
            </a:xfrm>
            <a:custGeom>
              <a:avLst/>
              <a:gdLst/>
              <a:ahLst/>
              <a:cxnLst/>
              <a:rect l="l" t="t" r="r" b="b"/>
              <a:pathLst>
                <a:path w="1946" h="488" extrusionOk="0">
                  <a:moveTo>
                    <a:pt x="0" y="1"/>
                  </a:moveTo>
                  <a:lnTo>
                    <a:pt x="0" y="487"/>
                  </a:lnTo>
                  <a:lnTo>
                    <a:pt x="1946" y="487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7"/>
            <p:cNvSpPr/>
            <p:nvPr/>
          </p:nvSpPr>
          <p:spPr>
            <a:xfrm>
              <a:off x="6107400" y="4106175"/>
              <a:ext cx="30675" cy="11925"/>
            </a:xfrm>
            <a:custGeom>
              <a:avLst/>
              <a:gdLst/>
              <a:ahLst/>
              <a:cxnLst/>
              <a:rect l="l" t="t" r="r" b="b"/>
              <a:pathLst>
                <a:path w="1227" h="477" extrusionOk="0">
                  <a:moveTo>
                    <a:pt x="0" y="1"/>
                  </a:moveTo>
                  <a:lnTo>
                    <a:pt x="0" y="477"/>
                  </a:lnTo>
                  <a:lnTo>
                    <a:pt x="1227" y="477"/>
                  </a:lnTo>
                  <a:lnTo>
                    <a:pt x="12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7"/>
            <p:cNvSpPr/>
            <p:nvPr/>
          </p:nvSpPr>
          <p:spPr>
            <a:xfrm>
              <a:off x="6237975" y="4106175"/>
              <a:ext cx="16150" cy="11925"/>
            </a:xfrm>
            <a:custGeom>
              <a:avLst/>
              <a:gdLst/>
              <a:ahLst/>
              <a:cxnLst/>
              <a:rect l="l" t="t" r="r" b="b"/>
              <a:pathLst>
                <a:path w="646" h="477" extrusionOk="0">
                  <a:moveTo>
                    <a:pt x="1" y="1"/>
                  </a:moveTo>
                  <a:lnTo>
                    <a:pt x="1" y="477"/>
                  </a:lnTo>
                  <a:lnTo>
                    <a:pt x="646" y="477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7"/>
            <p:cNvSpPr/>
            <p:nvPr/>
          </p:nvSpPr>
          <p:spPr>
            <a:xfrm>
              <a:off x="6148625" y="4106175"/>
              <a:ext cx="83050" cy="11925"/>
            </a:xfrm>
            <a:custGeom>
              <a:avLst/>
              <a:gdLst/>
              <a:ahLst/>
              <a:cxnLst/>
              <a:rect l="l" t="t" r="r" b="b"/>
              <a:pathLst>
                <a:path w="3322" h="477" extrusionOk="0">
                  <a:moveTo>
                    <a:pt x="1" y="1"/>
                  </a:moveTo>
                  <a:lnTo>
                    <a:pt x="1" y="477"/>
                  </a:lnTo>
                  <a:lnTo>
                    <a:pt x="3321" y="477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>
              <a:off x="6107400" y="4060450"/>
              <a:ext cx="11650" cy="12175"/>
            </a:xfrm>
            <a:custGeom>
              <a:avLst/>
              <a:gdLst/>
              <a:ahLst/>
              <a:cxnLst/>
              <a:rect l="l" t="t" r="r" b="b"/>
              <a:pathLst>
                <a:path w="466" h="487" extrusionOk="0">
                  <a:moveTo>
                    <a:pt x="0" y="0"/>
                  </a:moveTo>
                  <a:lnTo>
                    <a:pt x="0" y="487"/>
                  </a:lnTo>
                  <a:lnTo>
                    <a:pt x="465" y="487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7"/>
            <p:cNvSpPr/>
            <p:nvPr/>
          </p:nvSpPr>
          <p:spPr>
            <a:xfrm>
              <a:off x="6107400" y="4081850"/>
              <a:ext cx="11650" cy="12200"/>
            </a:xfrm>
            <a:custGeom>
              <a:avLst/>
              <a:gdLst/>
              <a:ahLst/>
              <a:cxnLst/>
              <a:rect l="l" t="t" r="r" b="b"/>
              <a:pathLst>
                <a:path w="466" h="488" extrusionOk="0">
                  <a:moveTo>
                    <a:pt x="0" y="1"/>
                  </a:moveTo>
                  <a:lnTo>
                    <a:pt x="0" y="487"/>
                  </a:lnTo>
                  <a:lnTo>
                    <a:pt x="465" y="487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7"/>
            <p:cNvSpPr/>
            <p:nvPr/>
          </p:nvSpPr>
          <p:spPr>
            <a:xfrm>
              <a:off x="6167675" y="4163025"/>
              <a:ext cx="14825" cy="15350"/>
            </a:xfrm>
            <a:custGeom>
              <a:avLst/>
              <a:gdLst/>
              <a:ahLst/>
              <a:cxnLst/>
              <a:rect l="l" t="t" r="r" b="b"/>
              <a:pathLst>
                <a:path w="593" h="614" extrusionOk="0">
                  <a:moveTo>
                    <a:pt x="423" y="0"/>
                  </a:moveTo>
                  <a:lnTo>
                    <a:pt x="0" y="613"/>
                  </a:lnTo>
                  <a:lnTo>
                    <a:pt x="180" y="61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7"/>
            <p:cNvSpPr/>
            <p:nvPr/>
          </p:nvSpPr>
          <p:spPr>
            <a:xfrm>
              <a:off x="6107400" y="4199225"/>
              <a:ext cx="180050" cy="10350"/>
            </a:xfrm>
            <a:custGeom>
              <a:avLst/>
              <a:gdLst/>
              <a:ahLst/>
              <a:cxnLst/>
              <a:rect l="l" t="t" r="r" b="b"/>
              <a:pathLst>
                <a:path w="7202" h="414" extrusionOk="0">
                  <a:moveTo>
                    <a:pt x="0" y="1"/>
                  </a:moveTo>
                  <a:lnTo>
                    <a:pt x="0" y="413"/>
                  </a:lnTo>
                  <a:lnTo>
                    <a:pt x="7201" y="413"/>
                  </a:lnTo>
                  <a:lnTo>
                    <a:pt x="72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7"/>
            <p:cNvSpPr/>
            <p:nvPr/>
          </p:nvSpPr>
          <p:spPr>
            <a:xfrm>
              <a:off x="6107400" y="4222500"/>
              <a:ext cx="180050" cy="10325"/>
            </a:xfrm>
            <a:custGeom>
              <a:avLst/>
              <a:gdLst/>
              <a:ahLst/>
              <a:cxnLst/>
              <a:rect l="l" t="t" r="r" b="b"/>
              <a:pathLst>
                <a:path w="7202" h="413" extrusionOk="0">
                  <a:moveTo>
                    <a:pt x="0" y="0"/>
                  </a:moveTo>
                  <a:lnTo>
                    <a:pt x="0" y="413"/>
                  </a:lnTo>
                  <a:lnTo>
                    <a:pt x="7201" y="413"/>
                  </a:lnTo>
                  <a:lnTo>
                    <a:pt x="7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7"/>
            <p:cNvSpPr/>
            <p:nvPr/>
          </p:nvSpPr>
          <p:spPr>
            <a:xfrm>
              <a:off x="6635325" y="3894700"/>
              <a:ext cx="539050" cy="178725"/>
            </a:xfrm>
            <a:custGeom>
              <a:avLst/>
              <a:gdLst/>
              <a:ahLst/>
              <a:cxnLst/>
              <a:rect l="l" t="t" r="r" b="b"/>
              <a:pathLst>
                <a:path w="21562" h="7149" extrusionOk="0">
                  <a:moveTo>
                    <a:pt x="899" y="0"/>
                  </a:moveTo>
                  <a:cubicBezTo>
                    <a:pt x="402" y="0"/>
                    <a:pt x="0" y="402"/>
                    <a:pt x="0" y="888"/>
                  </a:cubicBezTo>
                  <a:lnTo>
                    <a:pt x="0" y="6260"/>
                  </a:lnTo>
                  <a:cubicBezTo>
                    <a:pt x="0" y="6757"/>
                    <a:pt x="402" y="7148"/>
                    <a:pt x="899" y="7148"/>
                  </a:cubicBezTo>
                  <a:lnTo>
                    <a:pt x="20673" y="7148"/>
                  </a:lnTo>
                  <a:cubicBezTo>
                    <a:pt x="21170" y="7148"/>
                    <a:pt x="21561" y="6757"/>
                    <a:pt x="21561" y="6260"/>
                  </a:cubicBezTo>
                  <a:lnTo>
                    <a:pt x="21561" y="888"/>
                  </a:lnTo>
                  <a:cubicBezTo>
                    <a:pt x="21561" y="402"/>
                    <a:pt x="21170" y="0"/>
                    <a:pt x="20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7"/>
            <p:cNvSpPr/>
            <p:nvPr/>
          </p:nvSpPr>
          <p:spPr>
            <a:xfrm>
              <a:off x="6795775" y="3943075"/>
              <a:ext cx="324125" cy="120575"/>
            </a:xfrm>
            <a:custGeom>
              <a:avLst/>
              <a:gdLst/>
              <a:ahLst/>
              <a:cxnLst/>
              <a:rect l="l" t="t" r="r" b="b"/>
              <a:pathLst>
                <a:path w="12965" h="4823" fill="none" extrusionOk="0">
                  <a:moveTo>
                    <a:pt x="1" y="2686"/>
                  </a:moveTo>
                  <a:cubicBezTo>
                    <a:pt x="1" y="2686"/>
                    <a:pt x="1090" y="0"/>
                    <a:pt x="4220" y="645"/>
                  </a:cubicBezTo>
                  <a:cubicBezTo>
                    <a:pt x="7350" y="1290"/>
                    <a:pt x="8936" y="4822"/>
                    <a:pt x="12965" y="1935"/>
                  </a:cubicBezTo>
                </a:path>
              </a:pathLst>
            </a:custGeom>
            <a:noFill/>
            <a:ln w="3700" cap="flat" cmpd="sng">
              <a:solidFill>
                <a:schemeClr val="dk1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7"/>
            <p:cNvSpPr/>
            <p:nvPr/>
          </p:nvSpPr>
          <p:spPr>
            <a:xfrm>
              <a:off x="7037925" y="4013925"/>
              <a:ext cx="11125" cy="11125"/>
            </a:xfrm>
            <a:custGeom>
              <a:avLst/>
              <a:gdLst/>
              <a:ahLst/>
              <a:cxnLst/>
              <a:rect l="l" t="t" r="r" b="b"/>
              <a:pathLst>
                <a:path w="445" h="445" extrusionOk="0">
                  <a:moveTo>
                    <a:pt x="1" y="0"/>
                  </a:moveTo>
                  <a:lnTo>
                    <a:pt x="1" y="444"/>
                  </a:lnTo>
                  <a:lnTo>
                    <a:pt x="445" y="444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chemeClr val="accent2"/>
            </a:solidFill>
            <a:ln w="3700" cap="flat" cmpd="sng">
              <a:solidFill>
                <a:schemeClr val="dk1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7"/>
            <p:cNvSpPr/>
            <p:nvPr/>
          </p:nvSpPr>
          <p:spPr>
            <a:xfrm>
              <a:off x="6809275" y="3956025"/>
              <a:ext cx="141700" cy="25"/>
            </a:xfrm>
            <a:custGeom>
              <a:avLst/>
              <a:gdLst/>
              <a:ahLst/>
              <a:cxnLst/>
              <a:rect l="l" t="t" r="r" b="b"/>
              <a:pathLst>
                <a:path w="5668" h="1" extrusionOk="0">
                  <a:moveTo>
                    <a:pt x="0" y="0"/>
                  </a:moveTo>
                  <a:lnTo>
                    <a:pt x="5668" y="0"/>
                  </a:lnTo>
                </a:path>
              </a:pathLst>
            </a:custGeom>
            <a:solidFill>
              <a:srgbClr val="289D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7"/>
            <p:cNvSpPr/>
            <p:nvPr/>
          </p:nvSpPr>
          <p:spPr>
            <a:xfrm>
              <a:off x="6809275" y="3956025"/>
              <a:ext cx="141700" cy="25"/>
            </a:xfrm>
            <a:custGeom>
              <a:avLst/>
              <a:gdLst/>
              <a:ahLst/>
              <a:cxnLst/>
              <a:rect l="l" t="t" r="r" b="b"/>
              <a:pathLst>
                <a:path w="5668" h="1" fill="none" extrusionOk="0">
                  <a:moveTo>
                    <a:pt x="0" y="0"/>
                  </a:moveTo>
                  <a:lnTo>
                    <a:pt x="5668" y="0"/>
                  </a:lnTo>
                </a:path>
              </a:pathLst>
            </a:custGeom>
            <a:noFill/>
            <a:ln w="1850" cap="flat" cmpd="sng">
              <a:solidFill>
                <a:schemeClr val="dk1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7"/>
            <p:cNvSpPr/>
            <p:nvPr/>
          </p:nvSpPr>
          <p:spPr>
            <a:xfrm>
              <a:off x="6972625" y="4022650"/>
              <a:ext cx="141725" cy="25"/>
            </a:xfrm>
            <a:custGeom>
              <a:avLst/>
              <a:gdLst/>
              <a:ahLst/>
              <a:cxnLst/>
              <a:rect l="l" t="t" r="r" b="b"/>
              <a:pathLst>
                <a:path w="5669" h="1" extrusionOk="0">
                  <a:moveTo>
                    <a:pt x="1" y="0"/>
                  </a:moveTo>
                  <a:lnTo>
                    <a:pt x="5669" y="0"/>
                  </a:lnTo>
                </a:path>
              </a:pathLst>
            </a:custGeom>
            <a:solidFill>
              <a:srgbClr val="289D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7"/>
            <p:cNvSpPr/>
            <p:nvPr/>
          </p:nvSpPr>
          <p:spPr>
            <a:xfrm>
              <a:off x="6972625" y="4022650"/>
              <a:ext cx="141725" cy="25"/>
            </a:xfrm>
            <a:custGeom>
              <a:avLst/>
              <a:gdLst/>
              <a:ahLst/>
              <a:cxnLst/>
              <a:rect l="l" t="t" r="r" b="b"/>
              <a:pathLst>
                <a:path w="5669" h="1" fill="none" extrusionOk="0">
                  <a:moveTo>
                    <a:pt x="1" y="0"/>
                  </a:moveTo>
                  <a:lnTo>
                    <a:pt x="5669" y="0"/>
                  </a:lnTo>
                </a:path>
              </a:pathLst>
            </a:custGeom>
            <a:noFill/>
            <a:ln w="1850" cap="flat" cmpd="sng">
              <a:solidFill>
                <a:schemeClr val="dk1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7"/>
            <p:cNvSpPr/>
            <p:nvPr/>
          </p:nvSpPr>
          <p:spPr>
            <a:xfrm>
              <a:off x="6869000" y="3950475"/>
              <a:ext cx="11125" cy="11400"/>
            </a:xfrm>
            <a:custGeom>
              <a:avLst/>
              <a:gdLst/>
              <a:ahLst/>
              <a:cxnLst/>
              <a:rect l="l" t="t" r="r" b="b"/>
              <a:pathLst>
                <a:path w="445" h="456" extrusionOk="0">
                  <a:moveTo>
                    <a:pt x="1" y="0"/>
                  </a:moveTo>
                  <a:lnTo>
                    <a:pt x="1" y="455"/>
                  </a:lnTo>
                  <a:lnTo>
                    <a:pt x="445" y="455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chemeClr val="accent2"/>
            </a:solidFill>
            <a:ln w="3700" cap="flat" cmpd="sng">
              <a:solidFill>
                <a:schemeClr val="dk1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7"/>
            <p:cNvSpPr/>
            <p:nvPr/>
          </p:nvSpPr>
          <p:spPr>
            <a:xfrm>
              <a:off x="6606775" y="3926950"/>
              <a:ext cx="139325" cy="192475"/>
            </a:xfrm>
            <a:custGeom>
              <a:avLst/>
              <a:gdLst/>
              <a:ahLst/>
              <a:cxnLst/>
              <a:rect l="l" t="t" r="r" b="b"/>
              <a:pathLst>
                <a:path w="5573" h="7699" extrusionOk="0">
                  <a:moveTo>
                    <a:pt x="645" y="0"/>
                  </a:moveTo>
                  <a:cubicBezTo>
                    <a:pt x="296" y="0"/>
                    <a:pt x="0" y="286"/>
                    <a:pt x="0" y="645"/>
                  </a:cubicBezTo>
                  <a:lnTo>
                    <a:pt x="0" y="7053"/>
                  </a:lnTo>
                  <a:cubicBezTo>
                    <a:pt x="0" y="7413"/>
                    <a:pt x="296" y="7698"/>
                    <a:pt x="645" y="7698"/>
                  </a:cubicBezTo>
                  <a:lnTo>
                    <a:pt x="4917" y="7698"/>
                  </a:lnTo>
                  <a:cubicBezTo>
                    <a:pt x="5277" y="7698"/>
                    <a:pt x="5573" y="7413"/>
                    <a:pt x="5573" y="7053"/>
                  </a:cubicBezTo>
                  <a:lnTo>
                    <a:pt x="5573" y="645"/>
                  </a:lnTo>
                  <a:cubicBezTo>
                    <a:pt x="5573" y="286"/>
                    <a:pt x="5277" y="0"/>
                    <a:pt x="49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7"/>
            <p:cNvSpPr/>
            <p:nvPr/>
          </p:nvSpPr>
          <p:spPr>
            <a:xfrm>
              <a:off x="6628700" y="3954175"/>
              <a:ext cx="79075" cy="11125"/>
            </a:xfrm>
            <a:custGeom>
              <a:avLst/>
              <a:gdLst/>
              <a:ahLst/>
              <a:cxnLst/>
              <a:rect l="l" t="t" r="r" b="b"/>
              <a:pathLst>
                <a:path w="3163" h="445" extrusionOk="0">
                  <a:moveTo>
                    <a:pt x="1" y="0"/>
                  </a:moveTo>
                  <a:lnTo>
                    <a:pt x="1" y="445"/>
                  </a:lnTo>
                  <a:lnTo>
                    <a:pt x="3162" y="445"/>
                  </a:lnTo>
                  <a:lnTo>
                    <a:pt x="31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7"/>
            <p:cNvSpPr/>
            <p:nvPr/>
          </p:nvSpPr>
          <p:spPr>
            <a:xfrm>
              <a:off x="6628700" y="3978750"/>
              <a:ext cx="79075" cy="10875"/>
            </a:xfrm>
            <a:custGeom>
              <a:avLst/>
              <a:gdLst/>
              <a:ahLst/>
              <a:cxnLst/>
              <a:rect l="l" t="t" r="r" b="b"/>
              <a:pathLst>
                <a:path w="3163" h="435" extrusionOk="0">
                  <a:moveTo>
                    <a:pt x="1" y="1"/>
                  </a:moveTo>
                  <a:lnTo>
                    <a:pt x="1" y="434"/>
                  </a:lnTo>
                  <a:lnTo>
                    <a:pt x="3162" y="434"/>
                  </a:lnTo>
                  <a:lnTo>
                    <a:pt x="31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7"/>
            <p:cNvSpPr/>
            <p:nvPr/>
          </p:nvSpPr>
          <p:spPr>
            <a:xfrm>
              <a:off x="6628700" y="4003075"/>
              <a:ext cx="29650" cy="10875"/>
            </a:xfrm>
            <a:custGeom>
              <a:avLst/>
              <a:gdLst/>
              <a:ahLst/>
              <a:cxnLst/>
              <a:rect l="l" t="t" r="r" b="b"/>
              <a:pathLst>
                <a:path w="1186" h="435" extrusionOk="0">
                  <a:moveTo>
                    <a:pt x="1" y="1"/>
                  </a:moveTo>
                  <a:lnTo>
                    <a:pt x="1" y="434"/>
                  </a:lnTo>
                  <a:lnTo>
                    <a:pt x="1185" y="434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7"/>
            <p:cNvSpPr/>
            <p:nvPr/>
          </p:nvSpPr>
          <p:spPr>
            <a:xfrm>
              <a:off x="6628700" y="4028200"/>
              <a:ext cx="51575" cy="10850"/>
            </a:xfrm>
            <a:custGeom>
              <a:avLst/>
              <a:gdLst/>
              <a:ahLst/>
              <a:cxnLst/>
              <a:rect l="l" t="t" r="r" b="b"/>
              <a:pathLst>
                <a:path w="2063" h="434" extrusionOk="0">
                  <a:moveTo>
                    <a:pt x="1" y="0"/>
                  </a:moveTo>
                  <a:lnTo>
                    <a:pt x="1" y="434"/>
                  </a:lnTo>
                  <a:lnTo>
                    <a:pt x="2063" y="434"/>
                  </a:lnTo>
                  <a:lnTo>
                    <a:pt x="2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7"/>
            <p:cNvSpPr/>
            <p:nvPr/>
          </p:nvSpPr>
          <p:spPr>
            <a:xfrm>
              <a:off x="6628700" y="4052525"/>
              <a:ext cx="34650" cy="10850"/>
            </a:xfrm>
            <a:custGeom>
              <a:avLst/>
              <a:gdLst/>
              <a:ahLst/>
              <a:cxnLst/>
              <a:rect l="l" t="t" r="r" b="b"/>
              <a:pathLst>
                <a:path w="1386" h="434" extrusionOk="0">
                  <a:moveTo>
                    <a:pt x="1" y="0"/>
                  </a:moveTo>
                  <a:lnTo>
                    <a:pt x="1" y="434"/>
                  </a:lnTo>
                  <a:lnTo>
                    <a:pt x="1386" y="434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7"/>
            <p:cNvSpPr/>
            <p:nvPr/>
          </p:nvSpPr>
          <p:spPr>
            <a:xfrm>
              <a:off x="6628700" y="4076825"/>
              <a:ext cx="34650" cy="10875"/>
            </a:xfrm>
            <a:custGeom>
              <a:avLst/>
              <a:gdLst/>
              <a:ahLst/>
              <a:cxnLst/>
              <a:rect l="l" t="t" r="r" b="b"/>
              <a:pathLst>
                <a:path w="1386" h="435" extrusionOk="0">
                  <a:moveTo>
                    <a:pt x="1" y="1"/>
                  </a:moveTo>
                  <a:lnTo>
                    <a:pt x="1" y="434"/>
                  </a:lnTo>
                  <a:lnTo>
                    <a:pt x="1386" y="434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7"/>
            <p:cNvSpPr/>
            <p:nvPr/>
          </p:nvSpPr>
          <p:spPr>
            <a:xfrm>
              <a:off x="6361700" y="4177550"/>
              <a:ext cx="600375" cy="61625"/>
            </a:xfrm>
            <a:custGeom>
              <a:avLst/>
              <a:gdLst/>
              <a:ahLst/>
              <a:cxnLst/>
              <a:rect l="l" t="t" r="r" b="b"/>
              <a:pathLst>
                <a:path w="24015" h="2465" fill="none" extrusionOk="0">
                  <a:moveTo>
                    <a:pt x="24015" y="329"/>
                  </a:moveTo>
                  <a:lnTo>
                    <a:pt x="23243" y="931"/>
                  </a:lnTo>
                  <a:lnTo>
                    <a:pt x="22133" y="1132"/>
                  </a:lnTo>
                  <a:cubicBezTo>
                    <a:pt x="22133" y="1132"/>
                    <a:pt x="21086" y="1069"/>
                    <a:pt x="20991" y="1069"/>
                  </a:cubicBezTo>
                  <a:cubicBezTo>
                    <a:pt x="20885" y="1069"/>
                    <a:pt x="20187" y="498"/>
                    <a:pt x="20187" y="498"/>
                  </a:cubicBezTo>
                  <a:lnTo>
                    <a:pt x="18876" y="32"/>
                  </a:lnTo>
                  <a:lnTo>
                    <a:pt x="17966" y="371"/>
                  </a:lnTo>
                  <a:lnTo>
                    <a:pt x="16898" y="128"/>
                  </a:lnTo>
                  <a:lnTo>
                    <a:pt x="15291" y="32"/>
                  </a:lnTo>
                  <a:lnTo>
                    <a:pt x="13747" y="635"/>
                  </a:lnTo>
                  <a:lnTo>
                    <a:pt x="12468" y="836"/>
                  </a:lnTo>
                  <a:lnTo>
                    <a:pt x="11326" y="1206"/>
                  </a:lnTo>
                  <a:lnTo>
                    <a:pt x="10057" y="1301"/>
                  </a:lnTo>
                  <a:lnTo>
                    <a:pt x="8682" y="233"/>
                  </a:lnTo>
                  <a:lnTo>
                    <a:pt x="7403" y="1"/>
                  </a:lnTo>
                  <a:lnTo>
                    <a:pt x="6091" y="730"/>
                  </a:lnTo>
                  <a:lnTo>
                    <a:pt x="5055" y="1069"/>
                  </a:lnTo>
                  <a:lnTo>
                    <a:pt x="3871" y="1037"/>
                  </a:lnTo>
                  <a:lnTo>
                    <a:pt x="2390" y="1946"/>
                  </a:lnTo>
                  <a:lnTo>
                    <a:pt x="1502" y="1946"/>
                  </a:lnTo>
                  <a:lnTo>
                    <a:pt x="1" y="2465"/>
                  </a:lnTo>
                </a:path>
              </a:pathLst>
            </a:custGeom>
            <a:noFill/>
            <a:ln w="3425" cap="flat" cmpd="sng">
              <a:solidFill>
                <a:schemeClr val="accent2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7"/>
            <p:cNvSpPr/>
            <p:nvPr/>
          </p:nvSpPr>
          <p:spPr>
            <a:xfrm>
              <a:off x="6362225" y="4239675"/>
              <a:ext cx="600650" cy="25"/>
            </a:xfrm>
            <a:custGeom>
              <a:avLst/>
              <a:gdLst/>
              <a:ahLst/>
              <a:cxnLst/>
              <a:rect l="l" t="t" r="r" b="b"/>
              <a:pathLst>
                <a:path w="24026" h="1" fill="none" extrusionOk="0">
                  <a:moveTo>
                    <a:pt x="1" y="1"/>
                  </a:moveTo>
                  <a:lnTo>
                    <a:pt x="24026" y="1"/>
                  </a:lnTo>
                </a:path>
              </a:pathLst>
            </a:custGeom>
            <a:noFill/>
            <a:ln w="800" cap="flat" cmpd="sng">
              <a:solidFill>
                <a:schemeClr val="lt1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7"/>
            <p:cNvSpPr/>
            <p:nvPr/>
          </p:nvSpPr>
          <p:spPr>
            <a:xfrm>
              <a:off x="6356425" y="4232275"/>
              <a:ext cx="6100" cy="15100"/>
            </a:xfrm>
            <a:custGeom>
              <a:avLst/>
              <a:gdLst/>
              <a:ahLst/>
              <a:cxnLst/>
              <a:rect l="l" t="t" r="r" b="b"/>
              <a:pathLst>
                <a:path w="244" h="604" extrusionOk="0">
                  <a:moveTo>
                    <a:pt x="0" y="1"/>
                  </a:moveTo>
                  <a:lnTo>
                    <a:pt x="0" y="603"/>
                  </a:lnTo>
                  <a:lnTo>
                    <a:pt x="243" y="603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7"/>
            <p:cNvSpPr/>
            <p:nvPr/>
          </p:nvSpPr>
          <p:spPr>
            <a:xfrm>
              <a:off x="6959150" y="4232275"/>
              <a:ext cx="6100" cy="15100"/>
            </a:xfrm>
            <a:custGeom>
              <a:avLst/>
              <a:gdLst/>
              <a:ahLst/>
              <a:cxnLst/>
              <a:rect l="l" t="t" r="r" b="b"/>
              <a:pathLst>
                <a:path w="244" h="604" extrusionOk="0">
                  <a:moveTo>
                    <a:pt x="1" y="1"/>
                  </a:moveTo>
                  <a:lnTo>
                    <a:pt x="1" y="603"/>
                  </a:lnTo>
                  <a:lnTo>
                    <a:pt x="244" y="603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7"/>
            <p:cNvSpPr/>
            <p:nvPr/>
          </p:nvSpPr>
          <p:spPr>
            <a:xfrm>
              <a:off x="6962325" y="4189175"/>
              <a:ext cx="25" cy="50525"/>
            </a:xfrm>
            <a:custGeom>
              <a:avLst/>
              <a:gdLst/>
              <a:ahLst/>
              <a:cxnLst/>
              <a:rect l="l" t="t" r="r" b="b"/>
              <a:pathLst>
                <a:path w="1" h="2021" fill="none" extrusionOk="0">
                  <a:moveTo>
                    <a:pt x="1" y="202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800" cap="flat" cmpd="sng">
              <a:solidFill>
                <a:schemeClr val="lt1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7"/>
            <p:cNvSpPr/>
            <p:nvPr/>
          </p:nvSpPr>
          <p:spPr>
            <a:xfrm>
              <a:off x="6955975" y="4181775"/>
              <a:ext cx="9550" cy="9550"/>
            </a:xfrm>
            <a:custGeom>
              <a:avLst/>
              <a:gdLst/>
              <a:ahLst/>
              <a:cxnLst/>
              <a:rect l="l" t="t" r="r" b="b"/>
              <a:pathLst>
                <a:path w="382" h="382" extrusionOk="0">
                  <a:moveTo>
                    <a:pt x="191" y="1"/>
                  </a:moveTo>
                  <a:cubicBezTo>
                    <a:pt x="85" y="1"/>
                    <a:pt x="1" y="86"/>
                    <a:pt x="1" y="191"/>
                  </a:cubicBezTo>
                  <a:cubicBezTo>
                    <a:pt x="1" y="297"/>
                    <a:pt x="85" y="382"/>
                    <a:pt x="191" y="382"/>
                  </a:cubicBezTo>
                  <a:cubicBezTo>
                    <a:pt x="297" y="382"/>
                    <a:pt x="381" y="297"/>
                    <a:pt x="381" y="191"/>
                  </a:cubicBezTo>
                  <a:cubicBezTo>
                    <a:pt x="381" y="86"/>
                    <a:pt x="297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7"/>
            <p:cNvSpPr/>
            <p:nvPr/>
          </p:nvSpPr>
          <p:spPr>
            <a:xfrm>
              <a:off x="6501025" y="4261625"/>
              <a:ext cx="373300" cy="6625"/>
            </a:xfrm>
            <a:custGeom>
              <a:avLst/>
              <a:gdLst/>
              <a:ahLst/>
              <a:cxnLst/>
              <a:rect l="l" t="t" r="r" b="b"/>
              <a:pathLst>
                <a:path w="1493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4931" y="265"/>
                  </a:lnTo>
                  <a:lnTo>
                    <a:pt x="149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7"/>
            <p:cNvSpPr/>
            <p:nvPr/>
          </p:nvSpPr>
          <p:spPr>
            <a:xfrm>
              <a:off x="6501025" y="4261625"/>
              <a:ext cx="229225" cy="6625"/>
            </a:xfrm>
            <a:custGeom>
              <a:avLst/>
              <a:gdLst/>
              <a:ahLst/>
              <a:cxnLst/>
              <a:rect l="l" t="t" r="r" b="b"/>
              <a:pathLst>
                <a:path w="9169" h="265" extrusionOk="0">
                  <a:moveTo>
                    <a:pt x="0" y="0"/>
                  </a:moveTo>
                  <a:lnTo>
                    <a:pt x="0" y="265"/>
                  </a:lnTo>
                  <a:lnTo>
                    <a:pt x="9168" y="265"/>
                  </a:lnTo>
                  <a:lnTo>
                    <a:pt x="91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7"/>
            <p:cNvSpPr/>
            <p:nvPr/>
          </p:nvSpPr>
          <p:spPr>
            <a:xfrm>
              <a:off x="6501025" y="4274575"/>
              <a:ext cx="183475" cy="6625"/>
            </a:xfrm>
            <a:custGeom>
              <a:avLst/>
              <a:gdLst/>
              <a:ahLst/>
              <a:cxnLst/>
              <a:rect l="l" t="t" r="r" b="b"/>
              <a:pathLst>
                <a:path w="7339" h="265" extrusionOk="0">
                  <a:moveTo>
                    <a:pt x="0" y="0"/>
                  </a:moveTo>
                  <a:lnTo>
                    <a:pt x="0" y="265"/>
                  </a:lnTo>
                  <a:lnTo>
                    <a:pt x="7339" y="265"/>
                  </a:lnTo>
                  <a:lnTo>
                    <a:pt x="73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7"/>
            <p:cNvSpPr/>
            <p:nvPr/>
          </p:nvSpPr>
          <p:spPr>
            <a:xfrm>
              <a:off x="6364350" y="4288050"/>
              <a:ext cx="45750" cy="10600"/>
            </a:xfrm>
            <a:custGeom>
              <a:avLst/>
              <a:gdLst/>
              <a:ahLst/>
              <a:cxnLst/>
              <a:rect l="l" t="t" r="r" b="b"/>
              <a:pathLst>
                <a:path w="1830" h="424" extrusionOk="0">
                  <a:moveTo>
                    <a:pt x="0" y="1"/>
                  </a:moveTo>
                  <a:lnTo>
                    <a:pt x="0" y="424"/>
                  </a:lnTo>
                  <a:lnTo>
                    <a:pt x="635" y="424"/>
                  </a:lnTo>
                  <a:lnTo>
                    <a:pt x="804" y="255"/>
                  </a:lnTo>
                  <a:lnTo>
                    <a:pt x="1713" y="255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7"/>
            <p:cNvSpPr/>
            <p:nvPr/>
          </p:nvSpPr>
          <p:spPr>
            <a:xfrm>
              <a:off x="6428850" y="4288050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1" y="1"/>
                  </a:moveTo>
                  <a:lnTo>
                    <a:pt x="1" y="107"/>
                  </a:lnTo>
                  <a:lnTo>
                    <a:pt x="106" y="107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7"/>
            <p:cNvSpPr/>
            <p:nvPr/>
          </p:nvSpPr>
          <p:spPr>
            <a:xfrm>
              <a:off x="6444450" y="4288050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0" y="1"/>
                  </a:moveTo>
                  <a:lnTo>
                    <a:pt x="0" y="107"/>
                  </a:lnTo>
                  <a:lnTo>
                    <a:pt x="106" y="107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7"/>
            <p:cNvSpPr/>
            <p:nvPr/>
          </p:nvSpPr>
          <p:spPr>
            <a:xfrm>
              <a:off x="6460050" y="4288050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0" y="1"/>
                  </a:moveTo>
                  <a:lnTo>
                    <a:pt x="0" y="107"/>
                  </a:lnTo>
                  <a:lnTo>
                    <a:pt x="106" y="107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7"/>
            <p:cNvSpPr/>
            <p:nvPr/>
          </p:nvSpPr>
          <p:spPr>
            <a:xfrm>
              <a:off x="6354825" y="3910825"/>
              <a:ext cx="222100" cy="11125"/>
            </a:xfrm>
            <a:custGeom>
              <a:avLst/>
              <a:gdLst/>
              <a:ahLst/>
              <a:cxnLst/>
              <a:rect l="l" t="t" r="r" b="b"/>
              <a:pathLst>
                <a:path w="8884" h="445" extrusionOk="0">
                  <a:moveTo>
                    <a:pt x="1" y="0"/>
                  </a:moveTo>
                  <a:lnTo>
                    <a:pt x="1" y="444"/>
                  </a:lnTo>
                  <a:lnTo>
                    <a:pt x="8883" y="444"/>
                  </a:lnTo>
                  <a:lnTo>
                    <a:pt x="88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7"/>
            <p:cNvSpPr/>
            <p:nvPr/>
          </p:nvSpPr>
          <p:spPr>
            <a:xfrm>
              <a:off x="6354825" y="3910825"/>
              <a:ext cx="100750" cy="11125"/>
            </a:xfrm>
            <a:custGeom>
              <a:avLst/>
              <a:gdLst/>
              <a:ahLst/>
              <a:cxnLst/>
              <a:rect l="l" t="t" r="r" b="b"/>
              <a:pathLst>
                <a:path w="4030" h="445" extrusionOk="0">
                  <a:moveTo>
                    <a:pt x="1" y="0"/>
                  </a:moveTo>
                  <a:lnTo>
                    <a:pt x="1" y="444"/>
                  </a:lnTo>
                  <a:lnTo>
                    <a:pt x="4030" y="44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7"/>
            <p:cNvSpPr/>
            <p:nvPr/>
          </p:nvSpPr>
          <p:spPr>
            <a:xfrm>
              <a:off x="6354825" y="3939625"/>
              <a:ext cx="222100" cy="11125"/>
            </a:xfrm>
            <a:custGeom>
              <a:avLst/>
              <a:gdLst/>
              <a:ahLst/>
              <a:cxnLst/>
              <a:rect l="l" t="t" r="r" b="b"/>
              <a:pathLst>
                <a:path w="8884" h="445" extrusionOk="0">
                  <a:moveTo>
                    <a:pt x="1" y="1"/>
                  </a:moveTo>
                  <a:lnTo>
                    <a:pt x="1" y="445"/>
                  </a:lnTo>
                  <a:lnTo>
                    <a:pt x="8883" y="445"/>
                  </a:lnTo>
                  <a:lnTo>
                    <a:pt x="88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7"/>
            <p:cNvSpPr/>
            <p:nvPr/>
          </p:nvSpPr>
          <p:spPr>
            <a:xfrm>
              <a:off x="6354825" y="3939625"/>
              <a:ext cx="154675" cy="11125"/>
            </a:xfrm>
            <a:custGeom>
              <a:avLst/>
              <a:gdLst/>
              <a:ahLst/>
              <a:cxnLst/>
              <a:rect l="l" t="t" r="r" b="b"/>
              <a:pathLst>
                <a:path w="6187" h="445" extrusionOk="0">
                  <a:moveTo>
                    <a:pt x="1" y="1"/>
                  </a:moveTo>
                  <a:lnTo>
                    <a:pt x="1" y="445"/>
                  </a:lnTo>
                  <a:lnTo>
                    <a:pt x="6187" y="445"/>
                  </a:lnTo>
                  <a:lnTo>
                    <a:pt x="61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7"/>
            <p:cNvSpPr/>
            <p:nvPr/>
          </p:nvSpPr>
          <p:spPr>
            <a:xfrm>
              <a:off x="6354825" y="3968450"/>
              <a:ext cx="222100" cy="11400"/>
            </a:xfrm>
            <a:custGeom>
              <a:avLst/>
              <a:gdLst/>
              <a:ahLst/>
              <a:cxnLst/>
              <a:rect l="l" t="t" r="r" b="b"/>
              <a:pathLst>
                <a:path w="8884" h="456" extrusionOk="0">
                  <a:moveTo>
                    <a:pt x="1" y="0"/>
                  </a:moveTo>
                  <a:lnTo>
                    <a:pt x="1" y="455"/>
                  </a:lnTo>
                  <a:lnTo>
                    <a:pt x="8883" y="455"/>
                  </a:lnTo>
                  <a:lnTo>
                    <a:pt x="88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7"/>
            <p:cNvSpPr/>
            <p:nvPr/>
          </p:nvSpPr>
          <p:spPr>
            <a:xfrm>
              <a:off x="6354825" y="3968450"/>
              <a:ext cx="45225" cy="11400"/>
            </a:xfrm>
            <a:custGeom>
              <a:avLst/>
              <a:gdLst/>
              <a:ahLst/>
              <a:cxnLst/>
              <a:rect l="l" t="t" r="r" b="b"/>
              <a:pathLst>
                <a:path w="1809" h="456" extrusionOk="0">
                  <a:moveTo>
                    <a:pt x="1" y="0"/>
                  </a:moveTo>
                  <a:lnTo>
                    <a:pt x="1" y="455"/>
                  </a:lnTo>
                  <a:lnTo>
                    <a:pt x="1809" y="455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7"/>
            <p:cNvSpPr/>
            <p:nvPr/>
          </p:nvSpPr>
          <p:spPr>
            <a:xfrm>
              <a:off x="6769350" y="4043525"/>
              <a:ext cx="7150" cy="717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0" y="1"/>
                  </a:moveTo>
                  <a:lnTo>
                    <a:pt x="0" y="286"/>
                  </a:lnTo>
                  <a:lnTo>
                    <a:pt x="286" y="286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7"/>
            <p:cNvSpPr/>
            <p:nvPr/>
          </p:nvSpPr>
          <p:spPr>
            <a:xfrm>
              <a:off x="6794200" y="4043525"/>
              <a:ext cx="7150" cy="717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0" y="1"/>
                  </a:moveTo>
                  <a:lnTo>
                    <a:pt x="0" y="286"/>
                  </a:lnTo>
                  <a:lnTo>
                    <a:pt x="286" y="286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7"/>
            <p:cNvSpPr/>
            <p:nvPr/>
          </p:nvSpPr>
          <p:spPr>
            <a:xfrm>
              <a:off x="6819050" y="4043525"/>
              <a:ext cx="7150" cy="7175"/>
            </a:xfrm>
            <a:custGeom>
              <a:avLst/>
              <a:gdLst/>
              <a:ahLst/>
              <a:cxnLst/>
              <a:rect l="l" t="t" r="r" b="b"/>
              <a:pathLst>
                <a:path w="286" h="287" extrusionOk="0">
                  <a:moveTo>
                    <a:pt x="0" y="1"/>
                  </a:moveTo>
                  <a:lnTo>
                    <a:pt x="0" y="286"/>
                  </a:lnTo>
                  <a:lnTo>
                    <a:pt x="286" y="286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7"/>
            <p:cNvSpPr/>
            <p:nvPr/>
          </p:nvSpPr>
          <p:spPr>
            <a:xfrm>
              <a:off x="6874025" y="3755650"/>
              <a:ext cx="13500" cy="13500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1" y="0"/>
                  </a:moveTo>
                  <a:lnTo>
                    <a:pt x="1" y="539"/>
                  </a:lnTo>
                  <a:lnTo>
                    <a:pt x="540" y="539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7"/>
            <p:cNvSpPr/>
            <p:nvPr/>
          </p:nvSpPr>
          <p:spPr>
            <a:xfrm>
              <a:off x="6920550" y="3755650"/>
              <a:ext cx="13525" cy="13500"/>
            </a:xfrm>
            <a:custGeom>
              <a:avLst/>
              <a:gdLst/>
              <a:ahLst/>
              <a:cxnLst/>
              <a:rect l="l" t="t" r="r" b="b"/>
              <a:pathLst>
                <a:path w="541" h="540" extrusionOk="0">
                  <a:moveTo>
                    <a:pt x="1" y="0"/>
                  </a:moveTo>
                  <a:lnTo>
                    <a:pt x="1" y="539"/>
                  </a:lnTo>
                  <a:lnTo>
                    <a:pt x="540" y="539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7"/>
            <p:cNvSpPr/>
            <p:nvPr/>
          </p:nvSpPr>
          <p:spPr>
            <a:xfrm>
              <a:off x="6967075" y="3755650"/>
              <a:ext cx="13525" cy="13500"/>
            </a:xfrm>
            <a:custGeom>
              <a:avLst/>
              <a:gdLst/>
              <a:ahLst/>
              <a:cxnLst/>
              <a:rect l="l" t="t" r="r" b="b"/>
              <a:pathLst>
                <a:path w="541" h="540" extrusionOk="0">
                  <a:moveTo>
                    <a:pt x="1" y="0"/>
                  </a:moveTo>
                  <a:lnTo>
                    <a:pt x="1" y="539"/>
                  </a:lnTo>
                  <a:lnTo>
                    <a:pt x="540" y="539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7"/>
            <p:cNvSpPr/>
            <p:nvPr/>
          </p:nvSpPr>
          <p:spPr>
            <a:xfrm>
              <a:off x="6681325" y="4317125"/>
              <a:ext cx="13750" cy="13525"/>
            </a:xfrm>
            <a:custGeom>
              <a:avLst/>
              <a:gdLst/>
              <a:ahLst/>
              <a:cxnLst/>
              <a:rect l="l" t="t" r="r" b="b"/>
              <a:pathLst>
                <a:path w="550" h="541" extrusionOk="0">
                  <a:moveTo>
                    <a:pt x="0" y="1"/>
                  </a:moveTo>
                  <a:lnTo>
                    <a:pt x="0" y="540"/>
                  </a:lnTo>
                  <a:lnTo>
                    <a:pt x="550" y="540"/>
                  </a:lnTo>
                  <a:lnTo>
                    <a:pt x="5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7"/>
            <p:cNvSpPr/>
            <p:nvPr/>
          </p:nvSpPr>
          <p:spPr>
            <a:xfrm>
              <a:off x="6727850" y="4317125"/>
              <a:ext cx="13750" cy="13525"/>
            </a:xfrm>
            <a:custGeom>
              <a:avLst/>
              <a:gdLst/>
              <a:ahLst/>
              <a:cxnLst/>
              <a:rect l="l" t="t" r="r" b="b"/>
              <a:pathLst>
                <a:path w="550" h="541" extrusionOk="0">
                  <a:moveTo>
                    <a:pt x="0" y="1"/>
                  </a:moveTo>
                  <a:lnTo>
                    <a:pt x="0" y="540"/>
                  </a:lnTo>
                  <a:lnTo>
                    <a:pt x="550" y="540"/>
                  </a:lnTo>
                  <a:lnTo>
                    <a:pt x="5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7"/>
            <p:cNvSpPr/>
            <p:nvPr/>
          </p:nvSpPr>
          <p:spPr>
            <a:xfrm>
              <a:off x="6774625" y="4317125"/>
              <a:ext cx="13525" cy="13525"/>
            </a:xfrm>
            <a:custGeom>
              <a:avLst/>
              <a:gdLst/>
              <a:ahLst/>
              <a:cxnLst/>
              <a:rect l="l" t="t" r="r" b="b"/>
              <a:pathLst>
                <a:path w="541" h="541" extrusionOk="0">
                  <a:moveTo>
                    <a:pt x="1" y="1"/>
                  </a:moveTo>
                  <a:lnTo>
                    <a:pt x="1" y="540"/>
                  </a:lnTo>
                  <a:lnTo>
                    <a:pt x="540" y="540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7"/>
            <p:cNvSpPr/>
            <p:nvPr/>
          </p:nvSpPr>
          <p:spPr>
            <a:xfrm>
              <a:off x="6111350" y="3940950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" y="1"/>
                  </a:moveTo>
                  <a:lnTo>
                    <a:pt x="1" y="286"/>
                  </a:lnTo>
                  <a:lnTo>
                    <a:pt x="297" y="286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7"/>
            <p:cNvSpPr/>
            <p:nvPr/>
          </p:nvSpPr>
          <p:spPr>
            <a:xfrm>
              <a:off x="6136200" y="3940950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" y="1"/>
                  </a:moveTo>
                  <a:lnTo>
                    <a:pt x="1" y="286"/>
                  </a:lnTo>
                  <a:lnTo>
                    <a:pt x="297" y="286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7"/>
            <p:cNvSpPr/>
            <p:nvPr/>
          </p:nvSpPr>
          <p:spPr>
            <a:xfrm>
              <a:off x="6161050" y="3940950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" y="1"/>
                  </a:moveTo>
                  <a:lnTo>
                    <a:pt x="1" y="286"/>
                  </a:lnTo>
                  <a:lnTo>
                    <a:pt x="297" y="286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7"/>
            <p:cNvSpPr/>
            <p:nvPr/>
          </p:nvSpPr>
          <p:spPr>
            <a:xfrm>
              <a:off x="7006750" y="3931975"/>
              <a:ext cx="120550" cy="11650"/>
            </a:xfrm>
            <a:custGeom>
              <a:avLst/>
              <a:gdLst/>
              <a:ahLst/>
              <a:cxnLst/>
              <a:rect l="l" t="t" r="r" b="b"/>
              <a:pathLst>
                <a:path w="4822" h="466" extrusionOk="0">
                  <a:moveTo>
                    <a:pt x="0" y="0"/>
                  </a:moveTo>
                  <a:lnTo>
                    <a:pt x="0" y="465"/>
                  </a:lnTo>
                  <a:lnTo>
                    <a:pt x="4822" y="465"/>
                  </a:lnTo>
                  <a:lnTo>
                    <a:pt x="4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7"/>
            <p:cNvSpPr/>
            <p:nvPr/>
          </p:nvSpPr>
          <p:spPr>
            <a:xfrm>
              <a:off x="7006750" y="3952850"/>
              <a:ext cx="35700" cy="11650"/>
            </a:xfrm>
            <a:custGeom>
              <a:avLst/>
              <a:gdLst/>
              <a:ahLst/>
              <a:cxnLst/>
              <a:rect l="l" t="t" r="r" b="b"/>
              <a:pathLst>
                <a:path w="1428" h="466" extrusionOk="0">
                  <a:moveTo>
                    <a:pt x="0" y="1"/>
                  </a:moveTo>
                  <a:lnTo>
                    <a:pt x="0" y="466"/>
                  </a:lnTo>
                  <a:lnTo>
                    <a:pt x="1428" y="466"/>
                  </a:lnTo>
                  <a:lnTo>
                    <a:pt x="14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7"/>
            <p:cNvSpPr/>
            <p:nvPr/>
          </p:nvSpPr>
          <p:spPr>
            <a:xfrm>
              <a:off x="6359600" y="4014975"/>
              <a:ext cx="81700" cy="81450"/>
            </a:xfrm>
            <a:custGeom>
              <a:avLst/>
              <a:gdLst/>
              <a:ahLst/>
              <a:cxnLst/>
              <a:rect l="l" t="t" r="r" b="b"/>
              <a:pathLst>
                <a:path w="3268" h="3258" extrusionOk="0">
                  <a:moveTo>
                    <a:pt x="1629" y="783"/>
                  </a:moveTo>
                  <a:cubicBezTo>
                    <a:pt x="2104" y="783"/>
                    <a:pt x="2485" y="1164"/>
                    <a:pt x="2485" y="1629"/>
                  </a:cubicBezTo>
                  <a:cubicBezTo>
                    <a:pt x="2485" y="2105"/>
                    <a:pt x="2104" y="2485"/>
                    <a:pt x="1629" y="2485"/>
                  </a:cubicBezTo>
                  <a:cubicBezTo>
                    <a:pt x="1163" y="2485"/>
                    <a:pt x="783" y="2105"/>
                    <a:pt x="783" y="1629"/>
                  </a:cubicBezTo>
                  <a:cubicBezTo>
                    <a:pt x="783" y="1164"/>
                    <a:pt x="1163" y="783"/>
                    <a:pt x="1629" y="783"/>
                  </a:cubicBezTo>
                  <a:close/>
                  <a:moveTo>
                    <a:pt x="1629" y="1"/>
                  </a:moveTo>
                  <a:cubicBezTo>
                    <a:pt x="730" y="1"/>
                    <a:pt x="0" y="730"/>
                    <a:pt x="0" y="1629"/>
                  </a:cubicBezTo>
                  <a:cubicBezTo>
                    <a:pt x="0" y="2528"/>
                    <a:pt x="730" y="3257"/>
                    <a:pt x="1629" y="3257"/>
                  </a:cubicBezTo>
                  <a:cubicBezTo>
                    <a:pt x="2538" y="3257"/>
                    <a:pt x="3268" y="2528"/>
                    <a:pt x="3268" y="1629"/>
                  </a:cubicBezTo>
                  <a:cubicBezTo>
                    <a:pt x="3268" y="730"/>
                    <a:pt x="2538" y="1"/>
                    <a:pt x="16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7"/>
            <p:cNvSpPr/>
            <p:nvPr/>
          </p:nvSpPr>
          <p:spPr>
            <a:xfrm>
              <a:off x="6360650" y="4014975"/>
              <a:ext cx="79600" cy="36775"/>
            </a:xfrm>
            <a:custGeom>
              <a:avLst/>
              <a:gdLst/>
              <a:ahLst/>
              <a:cxnLst/>
              <a:rect l="l" t="t" r="r" b="b"/>
              <a:pathLst>
                <a:path w="3184" h="1471" extrusionOk="0">
                  <a:moveTo>
                    <a:pt x="1587" y="1"/>
                  </a:moveTo>
                  <a:cubicBezTo>
                    <a:pt x="942" y="1"/>
                    <a:pt x="392" y="371"/>
                    <a:pt x="127" y="910"/>
                  </a:cubicBezTo>
                  <a:cubicBezTo>
                    <a:pt x="0" y="1174"/>
                    <a:pt x="191" y="1470"/>
                    <a:pt x="476" y="1470"/>
                  </a:cubicBezTo>
                  <a:cubicBezTo>
                    <a:pt x="635" y="1470"/>
                    <a:pt x="762" y="1375"/>
                    <a:pt x="836" y="1248"/>
                  </a:cubicBezTo>
                  <a:cubicBezTo>
                    <a:pt x="973" y="973"/>
                    <a:pt x="1259" y="783"/>
                    <a:pt x="1587" y="783"/>
                  </a:cubicBezTo>
                  <a:cubicBezTo>
                    <a:pt x="1925" y="783"/>
                    <a:pt x="2210" y="973"/>
                    <a:pt x="2348" y="1248"/>
                  </a:cubicBezTo>
                  <a:cubicBezTo>
                    <a:pt x="2411" y="1375"/>
                    <a:pt x="2549" y="1470"/>
                    <a:pt x="2697" y="1470"/>
                  </a:cubicBezTo>
                  <a:cubicBezTo>
                    <a:pt x="2982" y="1470"/>
                    <a:pt x="3183" y="1174"/>
                    <a:pt x="3056" y="910"/>
                  </a:cubicBezTo>
                  <a:cubicBezTo>
                    <a:pt x="2792" y="371"/>
                    <a:pt x="2232" y="1"/>
                    <a:pt x="15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7"/>
            <p:cNvSpPr/>
            <p:nvPr/>
          </p:nvSpPr>
          <p:spPr>
            <a:xfrm>
              <a:off x="6469025" y="4014975"/>
              <a:ext cx="81450" cy="81450"/>
            </a:xfrm>
            <a:custGeom>
              <a:avLst/>
              <a:gdLst/>
              <a:ahLst/>
              <a:cxnLst/>
              <a:rect l="l" t="t" r="r" b="b"/>
              <a:pathLst>
                <a:path w="3258" h="3258" extrusionOk="0">
                  <a:moveTo>
                    <a:pt x="1629" y="783"/>
                  </a:moveTo>
                  <a:cubicBezTo>
                    <a:pt x="2095" y="783"/>
                    <a:pt x="2475" y="1164"/>
                    <a:pt x="2475" y="1629"/>
                  </a:cubicBezTo>
                  <a:cubicBezTo>
                    <a:pt x="2475" y="2094"/>
                    <a:pt x="2095" y="2475"/>
                    <a:pt x="1629" y="2475"/>
                  </a:cubicBezTo>
                  <a:cubicBezTo>
                    <a:pt x="1164" y="2475"/>
                    <a:pt x="773" y="2094"/>
                    <a:pt x="773" y="1629"/>
                  </a:cubicBezTo>
                  <a:cubicBezTo>
                    <a:pt x="773" y="1164"/>
                    <a:pt x="1164" y="783"/>
                    <a:pt x="1629" y="783"/>
                  </a:cubicBezTo>
                  <a:close/>
                  <a:moveTo>
                    <a:pt x="1629" y="1"/>
                  </a:moveTo>
                  <a:cubicBezTo>
                    <a:pt x="730" y="1"/>
                    <a:pt x="1" y="730"/>
                    <a:pt x="1" y="1629"/>
                  </a:cubicBezTo>
                  <a:cubicBezTo>
                    <a:pt x="1" y="2528"/>
                    <a:pt x="730" y="3257"/>
                    <a:pt x="1629" y="3257"/>
                  </a:cubicBezTo>
                  <a:cubicBezTo>
                    <a:pt x="2528" y="3257"/>
                    <a:pt x="3258" y="2528"/>
                    <a:pt x="3258" y="1629"/>
                  </a:cubicBezTo>
                  <a:cubicBezTo>
                    <a:pt x="3258" y="730"/>
                    <a:pt x="2528" y="1"/>
                    <a:pt x="16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7"/>
            <p:cNvSpPr/>
            <p:nvPr/>
          </p:nvSpPr>
          <p:spPr>
            <a:xfrm>
              <a:off x="6469025" y="4018200"/>
              <a:ext cx="36775" cy="75225"/>
            </a:xfrm>
            <a:custGeom>
              <a:avLst/>
              <a:gdLst/>
              <a:ahLst/>
              <a:cxnLst/>
              <a:rect l="l" t="t" r="r" b="b"/>
              <a:pathLst>
                <a:path w="1471" h="3009" extrusionOk="0">
                  <a:moveTo>
                    <a:pt x="1079" y="1"/>
                  </a:moveTo>
                  <a:cubicBezTo>
                    <a:pt x="1023" y="1"/>
                    <a:pt x="965" y="13"/>
                    <a:pt x="910" y="41"/>
                  </a:cubicBezTo>
                  <a:cubicBezTo>
                    <a:pt x="371" y="305"/>
                    <a:pt x="1" y="855"/>
                    <a:pt x="1" y="1500"/>
                  </a:cubicBezTo>
                  <a:cubicBezTo>
                    <a:pt x="1" y="2145"/>
                    <a:pt x="371" y="2705"/>
                    <a:pt x="910" y="2970"/>
                  </a:cubicBezTo>
                  <a:cubicBezTo>
                    <a:pt x="964" y="2996"/>
                    <a:pt x="1019" y="3009"/>
                    <a:pt x="1074" y="3009"/>
                  </a:cubicBezTo>
                  <a:cubicBezTo>
                    <a:pt x="1279" y="3009"/>
                    <a:pt x="1471" y="2836"/>
                    <a:pt x="1471" y="2610"/>
                  </a:cubicBezTo>
                  <a:cubicBezTo>
                    <a:pt x="1471" y="2462"/>
                    <a:pt x="1376" y="2325"/>
                    <a:pt x="1238" y="2261"/>
                  </a:cubicBezTo>
                  <a:cubicBezTo>
                    <a:pt x="963" y="2124"/>
                    <a:pt x="783" y="1828"/>
                    <a:pt x="783" y="1500"/>
                  </a:cubicBezTo>
                  <a:cubicBezTo>
                    <a:pt x="783" y="1172"/>
                    <a:pt x="963" y="887"/>
                    <a:pt x="1238" y="749"/>
                  </a:cubicBezTo>
                  <a:cubicBezTo>
                    <a:pt x="1376" y="675"/>
                    <a:pt x="1471" y="538"/>
                    <a:pt x="1471" y="390"/>
                  </a:cubicBezTo>
                  <a:cubicBezTo>
                    <a:pt x="1471" y="166"/>
                    <a:pt x="1282" y="1"/>
                    <a:pt x="1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7"/>
            <p:cNvSpPr/>
            <p:nvPr/>
          </p:nvSpPr>
          <p:spPr>
            <a:xfrm>
              <a:off x="6220000" y="3929050"/>
              <a:ext cx="21700" cy="6375"/>
            </a:xfrm>
            <a:custGeom>
              <a:avLst/>
              <a:gdLst/>
              <a:ahLst/>
              <a:cxnLst/>
              <a:rect l="l" t="t" r="r" b="b"/>
              <a:pathLst>
                <a:path w="868" h="255" extrusionOk="0">
                  <a:moveTo>
                    <a:pt x="1" y="1"/>
                  </a:moveTo>
                  <a:lnTo>
                    <a:pt x="1" y="255"/>
                  </a:lnTo>
                  <a:lnTo>
                    <a:pt x="868" y="255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7"/>
            <p:cNvSpPr/>
            <p:nvPr/>
          </p:nvSpPr>
          <p:spPr>
            <a:xfrm>
              <a:off x="6220000" y="3943325"/>
              <a:ext cx="21700" cy="6650"/>
            </a:xfrm>
            <a:custGeom>
              <a:avLst/>
              <a:gdLst/>
              <a:ahLst/>
              <a:cxnLst/>
              <a:rect l="l" t="t" r="r" b="b"/>
              <a:pathLst>
                <a:path w="868" h="266" extrusionOk="0">
                  <a:moveTo>
                    <a:pt x="1" y="1"/>
                  </a:moveTo>
                  <a:lnTo>
                    <a:pt x="1" y="265"/>
                  </a:lnTo>
                  <a:lnTo>
                    <a:pt x="868" y="265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7"/>
            <p:cNvSpPr/>
            <p:nvPr/>
          </p:nvSpPr>
          <p:spPr>
            <a:xfrm>
              <a:off x="6220000" y="3957875"/>
              <a:ext cx="21700" cy="6375"/>
            </a:xfrm>
            <a:custGeom>
              <a:avLst/>
              <a:gdLst/>
              <a:ahLst/>
              <a:cxnLst/>
              <a:rect l="l" t="t" r="r" b="b"/>
              <a:pathLst>
                <a:path w="868" h="255" extrusionOk="0">
                  <a:moveTo>
                    <a:pt x="1" y="0"/>
                  </a:moveTo>
                  <a:lnTo>
                    <a:pt x="1" y="254"/>
                  </a:lnTo>
                  <a:lnTo>
                    <a:pt x="868" y="254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7"/>
            <p:cNvSpPr/>
            <p:nvPr/>
          </p:nvSpPr>
          <p:spPr>
            <a:xfrm>
              <a:off x="6220000" y="4032425"/>
              <a:ext cx="21700" cy="6375"/>
            </a:xfrm>
            <a:custGeom>
              <a:avLst/>
              <a:gdLst/>
              <a:ahLst/>
              <a:cxnLst/>
              <a:rect l="l" t="t" r="r" b="b"/>
              <a:pathLst>
                <a:path w="868" h="255" extrusionOk="0">
                  <a:moveTo>
                    <a:pt x="1" y="0"/>
                  </a:moveTo>
                  <a:lnTo>
                    <a:pt x="1" y="254"/>
                  </a:lnTo>
                  <a:lnTo>
                    <a:pt x="868" y="254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7"/>
            <p:cNvSpPr/>
            <p:nvPr/>
          </p:nvSpPr>
          <p:spPr>
            <a:xfrm>
              <a:off x="6220000" y="3978750"/>
              <a:ext cx="31500" cy="6375"/>
            </a:xfrm>
            <a:custGeom>
              <a:avLst/>
              <a:gdLst/>
              <a:ahLst/>
              <a:cxnLst/>
              <a:rect l="l" t="t" r="r" b="b"/>
              <a:pathLst>
                <a:path w="1260" h="255" extrusionOk="0">
                  <a:moveTo>
                    <a:pt x="1" y="1"/>
                  </a:moveTo>
                  <a:lnTo>
                    <a:pt x="1" y="255"/>
                  </a:lnTo>
                  <a:lnTo>
                    <a:pt x="1259" y="255"/>
                  </a:lnTo>
                  <a:lnTo>
                    <a:pt x="12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7"/>
            <p:cNvSpPr/>
            <p:nvPr/>
          </p:nvSpPr>
          <p:spPr>
            <a:xfrm>
              <a:off x="6220000" y="3993025"/>
              <a:ext cx="31500" cy="6650"/>
            </a:xfrm>
            <a:custGeom>
              <a:avLst/>
              <a:gdLst/>
              <a:ahLst/>
              <a:cxnLst/>
              <a:rect l="l" t="t" r="r" b="b"/>
              <a:pathLst>
                <a:path w="126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259" y="265"/>
                  </a:lnTo>
                  <a:lnTo>
                    <a:pt x="12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7"/>
            <p:cNvSpPr/>
            <p:nvPr/>
          </p:nvSpPr>
          <p:spPr>
            <a:xfrm>
              <a:off x="6220000" y="4007575"/>
              <a:ext cx="31500" cy="6375"/>
            </a:xfrm>
            <a:custGeom>
              <a:avLst/>
              <a:gdLst/>
              <a:ahLst/>
              <a:cxnLst/>
              <a:rect l="l" t="t" r="r" b="b"/>
              <a:pathLst>
                <a:path w="1260" h="255" extrusionOk="0">
                  <a:moveTo>
                    <a:pt x="1" y="0"/>
                  </a:moveTo>
                  <a:lnTo>
                    <a:pt x="1" y="254"/>
                  </a:lnTo>
                  <a:lnTo>
                    <a:pt x="1259" y="254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7"/>
            <p:cNvSpPr/>
            <p:nvPr/>
          </p:nvSpPr>
          <p:spPr>
            <a:xfrm>
              <a:off x="6588250" y="4317675"/>
              <a:ext cx="380175" cy="29625"/>
            </a:xfrm>
            <a:custGeom>
              <a:avLst/>
              <a:gdLst/>
              <a:ahLst/>
              <a:cxnLst/>
              <a:rect l="l" t="t" r="r" b="b"/>
              <a:pathLst>
                <a:path w="15207" h="1185" fill="none" extrusionOk="0">
                  <a:moveTo>
                    <a:pt x="1" y="444"/>
                  </a:moveTo>
                  <a:lnTo>
                    <a:pt x="1344" y="444"/>
                  </a:lnTo>
                  <a:lnTo>
                    <a:pt x="2084" y="1184"/>
                  </a:lnTo>
                  <a:lnTo>
                    <a:pt x="9835" y="1184"/>
                  </a:lnTo>
                  <a:lnTo>
                    <a:pt x="11030" y="0"/>
                  </a:lnTo>
                  <a:lnTo>
                    <a:pt x="15207" y="0"/>
                  </a:lnTo>
                </a:path>
              </a:pathLst>
            </a:custGeom>
            <a:noFill/>
            <a:ln w="3700" cap="flat" cmpd="sng">
              <a:solidFill>
                <a:schemeClr val="accent2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7"/>
            <p:cNvSpPr/>
            <p:nvPr/>
          </p:nvSpPr>
          <p:spPr>
            <a:xfrm>
              <a:off x="6568700" y="4319525"/>
              <a:ext cx="19575" cy="19575"/>
            </a:xfrm>
            <a:custGeom>
              <a:avLst/>
              <a:gdLst/>
              <a:ahLst/>
              <a:cxnLst/>
              <a:rect l="l" t="t" r="r" b="b"/>
              <a:pathLst>
                <a:path w="783" h="783" fill="none" extrusionOk="0">
                  <a:moveTo>
                    <a:pt x="783" y="391"/>
                  </a:moveTo>
                  <a:cubicBezTo>
                    <a:pt x="783" y="603"/>
                    <a:pt x="603" y="783"/>
                    <a:pt x="392" y="783"/>
                  </a:cubicBezTo>
                  <a:cubicBezTo>
                    <a:pt x="170" y="783"/>
                    <a:pt x="0" y="603"/>
                    <a:pt x="0" y="391"/>
                  </a:cubicBezTo>
                  <a:cubicBezTo>
                    <a:pt x="0" y="169"/>
                    <a:pt x="170" y="0"/>
                    <a:pt x="392" y="0"/>
                  </a:cubicBezTo>
                  <a:cubicBezTo>
                    <a:pt x="603" y="0"/>
                    <a:pt x="783" y="169"/>
                    <a:pt x="783" y="391"/>
                  </a:cubicBezTo>
                  <a:close/>
                </a:path>
              </a:pathLst>
            </a:custGeom>
            <a:noFill/>
            <a:ln w="3700" cap="flat" cmpd="sng">
              <a:solidFill>
                <a:schemeClr val="accent2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7"/>
            <p:cNvSpPr/>
            <p:nvPr/>
          </p:nvSpPr>
          <p:spPr>
            <a:xfrm>
              <a:off x="6968675" y="4307350"/>
              <a:ext cx="19575" cy="19600"/>
            </a:xfrm>
            <a:custGeom>
              <a:avLst/>
              <a:gdLst/>
              <a:ahLst/>
              <a:cxnLst/>
              <a:rect l="l" t="t" r="r" b="b"/>
              <a:pathLst>
                <a:path w="783" h="784" fill="none" extrusionOk="0">
                  <a:moveTo>
                    <a:pt x="783" y="392"/>
                  </a:moveTo>
                  <a:cubicBezTo>
                    <a:pt x="783" y="603"/>
                    <a:pt x="603" y="783"/>
                    <a:pt x="392" y="783"/>
                  </a:cubicBezTo>
                  <a:cubicBezTo>
                    <a:pt x="170" y="783"/>
                    <a:pt x="0" y="603"/>
                    <a:pt x="0" y="392"/>
                  </a:cubicBezTo>
                  <a:cubicBezTo>
                    <a:pt x="0" y="170"/>
                    <a:pt x="170" y="1"/>
                    <a:pt x="392" y="1"/>
                  </a:cubicBezTo>
                  <a:cubicBezTo>
                    <a:pt x="603" y="1"/>
                    <a:pt x="783" y="170"/>
                    <a:pt x="783" y="392"/>
                  </a:cubicBezTo>
                  <a:close/>
                </a:path>
              </a:pathLst>
            </a:custGeom>
            <a:noFill/>
            <a:ln w="3700" cap="flat" cmpd="sng">
              <a:solidFill>
                <a:schemeClr val="accent2"/>
              </a:solidFill>
              <a:prstDash val="solid"/>
              <a:miter lim="105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9B619E3-C6C5-5129-CB8B-000043D0F7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20725" y="930372"/>
            <a:ext cx="5513345" cy="32780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just">
              <a:buClrTx/>
              <a:buSzTx/>
              <a:buNone/>
            </a:pPr>
            <a:r>
              <a:rPr lang="en" sz="1300" b="1" dirty="0">
                <a:highlight>
                  <a:schemeClr val="dk2"/>
                </a:highlight>
                <a:latin typeface="DM Sans" pitchFamily="2" charset="0"/>
              </a:rPr>
              <a:t>Requisitos Funcionais</a:t>
            </a:r>
          </a:p>
          <a:p>
            <a:pPr marL="285750" indent="-285750" algn="just">
              <a:buClrTx/>
              <a:buSzTx/>
            </a:pPr>
            <a:r>
              <a:rPr lang="en" sz="1300" dirty="0">
                <a:latin typeface="DM Sans" pitchFamily="2" charset="0"/>
              </a:rPr>
              <a:t>Autenticação do usuário.</a:t>
            </a:r>
          </a:p>
          <a:p>
            <a:pPr marL="285750" indent="-285750" algn="just">
              <a:buClrTx/>
              <a:buSzTx/>
            </a:pPr>
            <a:r>
              <a:rPr lang="en" sz="1300" dirty="0">
                <a:latin typeface="DM Sans" pitchFamily="2" charset="0"/>
              </a:rPr>
              <a:t>Navegação e seleção de produtos.</a:t>
            </a:r>
          </a:p>
          <a:p>
            <a:pPr marL="285750" indent="-285750" algn="just">
              <a:buClrTx/>
              <a:buSzTx/>
            </a:pPr>
            <a:r>
              <a:rPr lang="en" sz="1300" dirty="0">
                <a:latin typeface="DM Sans" pitchFamily="2" charset="0"/>
              </a:rPr>
              <a:t>Gestão do carrinho de compras.</a:t>
            </a:r>
          </a:p>
          <a:p>
            <a:pPr marL="285750" indent="-285750" algn="just">
              <a:buClrTx/>
              <a:buSzTx/>
            </a:pPr>
            <a:r>
              <a:rPr lang="en" sz="1300" dirty="0">
                <a:latin typeface="DM Sans" pitchFamily="2" charset="0"/>
              </a:rPr>
              <a:t>Processo de pagamento e emissão de fatura.</a:t>
            </a:r>
          </a:p>
          <a:p>
            <a:pPr marL="285750" indent="-285750" algn="just">
              <a:buClrTx/>
              <a:buSzTx/>
            </a:pPr>
            <a:r>
              <a:rPr lang="en" sz="1300" dirty="0">
                <a:latin typeface="DM Sans" pitchFamily="2" charset="0"/>
              </a:rPr>
              <a:t>Comunicação e suporte.</a:t>
            </a:r>
          </a:p>
          <a:p>
            <a:pPr marL="285750" indent="-285750" algn="just">
              <a:buClrTx/>
              <a:buSzTx/>
            </a:pPr>
            <a:r>
              <a:rPr lang="en" sz="1300" dirty="0">
                <a:latin typeface="DM Sans" pitchFamily="2" charset="0"/>
              </a:rPr>
              <a:t>Confirmação de pedido. </a:t>
            </a:r>
          </a:p>
          <a:p>
            <a:pPr marL="0" indent="0" algn="just">
              <a:buClrTx/>
              <a:buSzTx/>
              <a:buNone/>
            </a:pPr>
            <a:endParaRPr lang="en" sz="1300" b="1" dirty="0">
              <a:highlight>
                <a:schemeClr val="dk2"/>
              </a:highlight>
              <a:latin typeface="DM Sans" pitchFamily="2" charset="0"/>
            </a:endParaRPr>
          </a:p>
          <a:p>
            <a:pPr marL="0" indent="0" algn="just">
              <a:buClrTx/>
              <a:buSzTx/>
              <a:buNone/>
            </a:pPr>
            <a:r>
              <a:rPr lang="en" sz="1300" b="1" dirty="0">
                <a:highlight>
                  <a:schemeClr val="dk2"/>
                </a:highlight>
                <a:latin typeface="DM Sans" pitchFamily="2" charset="0"/>
              </a:rPr>
              <a:t>Requisitos não funcionais</a:t>
            </a:r>
          </a:p>
          <a:p>
            <a:pPr marL="171450" indent="-171450" algn="just">
              <a:buClrTx/>
              <a:buSzTx/>
            </a:pPr>
            <a:r>
              <a:rPr lang="en" sz="1300" dirty="0">
                <a:latin typeface="DM Sans" pitchFamily="2" charset="0"/>
              </a:rPr>
              <a:t>Desempenho (carregamento de páginas em 2 segundos).</a:t>
            </a:r>
          </a:p>
          <a:p>
            <a:pPr marL="171450" indent="-171450" algn="just">
              <a:buClrTx/>
              <a:buSzTx/>
            </a:pPr>
            <a:r>
              <a:rPr lang="en" sz="1300" dirty="0">
                <a:latin typeface="DM Sans" pitchFamily="2" charset="0"/>
              </a:rPr>
              <a:t>Proteção de dados (criptografia de dados).</a:t>
            </a:r>
          </a:p>
          <a:p>
            <a:pPr marL="171450" indent="-171450" algn="just">
              <a:buClrTx/>
              <a:buSzTx/>
            </a:pPr>
            <a:r>
              <a:rPr lang="en" sz="1300" dirty="0">
                <a:latin typeface="DM Sans" pitchFamily="2" charset="0"/>
              </a:rPr>
              <a:t>Interface intuitiva.</a:t>
            </a:r>
          </a:p>
          <a:p>
            <a:pPr marL="171450" indent="-171450" algn="just">
              <a:buClrTx/>
              <a:buSzTx/>
            </a:pPr>
            <a:r>
              <a:rPr lang="en" sz="1300" dirty="0">
                <a:latin typeface="DM Sans" pitchFamily="2" charset="0"/>
              </a:rPr>
              <a:t>Responsividade.</a:t>
            </a:r>
          </a:p>
          <a:p>
            <a:pPr marL="171450" indent="-171450" algn="just">
              <a:buClrTx/>
              <a:buSzTx/>
            </a:pPr>
            <a:r>
              <a:rPr lang="en" sz="1300" dirty="0">
                <a:latin typeface="DM Sans" pitchFamily="2" charset="0"/>
              </a:rPr>
              <a:t>Disponibilidade e confiabilidade do sistema.</a:t>
            </a:r>
          </a:p>
          <a:p>
            <a:pPr marL="0" indent="0">
              <a:buClrTx/>
              <a:buSzTx/>
              <a:buNone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25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2"/>
          <p:cNvSpPr txBox="1">
            <a:spLocks noGrp="1"/>
          </p:cNvSpPr>
          <p:nvPr>
            <p:ph type="subTitle" idx="4"/>
          </p:nvPr>
        </p:nvSpPr>
        <p:spPr>
          <a:xfrm>
            <a:off x="720000" y="3577809"/>
            <a:ext cx="36588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dirty="0"/>
              <a:t>Criamos um repositório na plataforma.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dirty="0"/>
              <a:t>Produzimos CI/CD pipelines.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dirty="0"/>
              <a:t>Criamos um Trigger.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dirty="0"/>
              <a:t>Ativação de certos serviços no Cloud Build.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300" dirty="0"/>
              <a:t>Criação do Bucket no Cloud Storage.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7" name="Google Shape;647;p42"/>
          <p:cNvSpPr txBox="1">
            <a:spLocks noGrp="1"/>
          </p:cNvSpPr>
          <p:nvPr>
            <p:ph type="subTitle" idx="5"/>
          </p:nvPr>
        </p:nvSpPr>
        <p:spPr>
          <a:xfrm>
            <a:off x="4762825" y="1076815"/>
            <a:ext cx="36588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DM Sans" pitchFamily="2" charset="0"/>
              </a:rPr>
              <a:t>5. Adaptações no projeto original</a:t>
            </a:r>
            <a:endParaRPr sz="1600" b="1" dirty="0">
              <a:latin typeface="DM Sans" pitchFamily="2" charset="0"/>
            </a:endParaRPr>
          </a:p>
        </p:txBody>
      </p:sp>
      <p:sp>
        <p:nvSpPr>
          <p:cNvPr id="651" name="Google Shape;651;p42"/>
          <p:cNvSpPr txBox="1">
            <a:spLocks noGrp="1"/>
          </p:cNvSpPr>
          <p:nvPr>
            <p:ph type="subTitle" idx="7"/>
          </p:nvPr>
        </p:nvSpPr>
        <p:spPr>
          <a:xfrm>
            <a:off x="720001" y="1079538"/>
            <a:ext cx="3849624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DM Sans" pitchFamily="2" charset="0"/>
              </a:rPr>
              <a:t>1. Criação do repositório no GitHub</a:t>
            </a:r>
            <a:endParaRPr sz="1600" b="1" dirty="0">
              <a:latin typeface="DM Sans" pitchFamily="2" charset="0"/>
            </a:endParaRPr>
          </a:p>
        </p:txBody>
      </p:sp>
      <p:sp>
        <p:nvSpPr>
          <p:cNvPr id="652" name="Google Shape;652;p42"/>
          <p:cNvSpPr txBox="1">
            <a:spLocks noGrp="1"/>
          </p:cNvSpPr>
          <p:nvPr>
            <p:ph type="subTitle" idx="9"/>
          </p:nvPr>
        </p:nvSpPr>
        <p:spPr>
          <a:xfrm>
            <a:off x="720000" y="1725882"/>
            <a:ext cx="3849625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DM Sans" pitchFamily="2" charset="0"/>
              </a:rPr>
              <a:t>2. Configuração do ambiente local com o XAMPP</a:t>
            </a:r>
            <a:endParaRPr sz="1600" b="1" dirty="0">
              <a:latin typeface="DM Sans" pitchFamily="2" charset="0"/>
            </a:endParaRPr>
          </a:p>
        </p:txBody>
      </p:sp>
      <p:sp>
        <p:nvSpPr>
          <p:cNvPr id="653" name="Google Shape;653;p42"/>
          <p:cNvSpPr txBox="1">
            <a:spLocks noGrp="1"/>
          </p:cNvSpPr>
          <p:nvPr>
            <p:ph type="subTitle" idx="14"/>
          </p:nvPr>
        </p:nvSpPr>
        <p:spPr>
          <a:xfrm>
            <a:off x="720000" y="2361991"/>
            <a:ext cx="36588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DM Sans" pitchFamily="2" charset="0"/>
              </a:rPr>
              <a:t>3. Criação da base de dados no HeidiSQL</a:t>
            </a:r>
            <a:endParaRPr sz="1600" b="1" dirty="0">
              <a:latin typeface="DM Sans" pitchFamily="2" charset="0"/>
            </a:endParaRPr>
          </a:p>
        </p:txBody>
      </p:sp>
      <p:sp>
        <p:nvSpPr>
          <p:cNvPr id="654" name="Google Shape;654;p4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Metodologia</a:t>
            </a:r>
            <a:endParaRPr dirty="0"/>
          </a:p>
        </p:txBody>
      </p:sp>
      <p:sp>
        <p:nvSpPr>
          <p:cNvPr id="655" name="Google Shape;655;p42"/>
          <p:cNvSpPr txBox="1">
            <a:spLocks noGrp="1"/>
          </p:cNvSpPr>
          <p:nvPr>
            <p:ph type="subTitle" idx="3"/>
          </p:nvPr>
        </p:nvSpPr>
        <p:spPr>
          <a:xfrm>
            <a:off x="720000" y="3144725"/>
            <a:ext cx="36588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DM Sans" pitchFamily="2" charset="0"/>
              </a:rPr>
              <a:t>4. Tutorial e configuração da Google Cloud Platform</a:t>
            </a:r>
            <a:endParaRPr sz="1600" b="1" dirty="0">
              <a:latin typeface="DM Sans" pitchFamily="2" charset="0"/>
            </a:endParaRPr>
          </a:p>
        </p:txBody>
      </p:sp>
      <p:sp>
        <p:nvSpPr>
          <p:cNvPr id="16" name="Google Shape;647;p42">
            <a:extLst>
              <a:ext uri="{FF2B5EF4-FFF2-40B4-BE49-F238E27FC236}">
                <a16:creationId xmlns:a16="http://schemas.microsoft.com/office/drawing/2014/main" id="{30590B9E-D01B-64A9-D77B-97B39193501B}"/>
              </a:ext>
            </a:extLst>
          </p:cNvPr>
          <p:cNvSpPr txBox="1">
            <a:spLocks/>
          </p:cNvSpPr>
          <p:nvPr/>
        </p:nvSpPr>
        <p:spPr>
          <a:xfrm>
            <a:off x="4762825" y="1725882"/>
            <a:ext cx="36588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pPr marL="0" indent="0"/>
            <a:r>
              <a:rPr lang="pt-PT" sz="1600" b="1" dirty="0">
                <a:latin typeface="DM Sans" pitchFamily="2" charset="0"/>
              </a:rPr>
              <a:t>6. Integração com o GitHub e configuração de pipelines</a:t>
            </a:r>
          </a:p>
        </p:txBody>
      </p:sp>
      <p:sp>
        <p:nvSpPr>
          <p:cNvPr id="17" name="Google Shape;647;p42">
            <a:extLst>
              <a:ext uri="{FF2B5EF4-FFF2-40B4-BE49-F238E27FC236}">
                <a16:creationId xmlns:a16="http://schemas.microsoft.com/office/drawing/2014/main" id="{D73C8178-BBB7-7C36-66BF-58AB528CBE46}"/>
              </a:ext>
            </a:extLst>
          </p:cNvPr>
          <p:cNvSpPr txBox="1">
            <a:spLocks/>
          </p:cNvSpPr>
          <p:nvPr/>
        </p:nvSpPr>
        <p:spPr>
          <a:xfrm>
            <a:off x="4762825" y="2374949"/>
            <a:ext cx="36588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Golos Text ExtraBold"/>
                <a:ea typeface="Golos Text ExtraBold"/>
                <a:cs typeface="Golos Text ExtraBold"/>
                <a:sym typeface="Golos Text ExtraBold"/>
              </a:defRPr>
            </a:lvl9pPr>
          </a:lstStyle>
          <a:p>
            <a:pPr marL="0" indent="0"/>
            <a:r>
              <a:rPr lang="pt-PT" sz="1600" b="1" dirty="0">
                <a:latin typeface="DM Sans" pitchFamily="2" charset="0"/>
              </a:rPr>
              <a:t>7. Implantação das versões atualizadas</a:t>
            </a:r>
          </a:p>
        </p:txBody>
      </p:sp>
      <p:grpSp>
        <p:nvGrpSpPr>
          <p:cNvPr id="674" name="Google Shape;935;p49">
            <a:extLst>
              <a:ext uri="{FF2B5EF4-FFF2-40B4-BE49-F238E27FC236}">
                <a16:creationId xmlns:a16="http://schemas.microsoft.com/office/drawing/2014/main" id="{23E0FB6E-2EB0-01FA-C871-433AB1372E2E}"/>
              </a:ext>
            </a:extLst>
          </p:cNvPr>
          <p:cNvGrpSpPr/>
          <p:nvPr/>
        </p:nvGrpSpPr>
        <p:grpSpPr>
          <a:xfrm>
            <a:off x="5515133" y="3144725"/>
            <a:ext cx="2154184" cy="1405441"/>
            <a:chOff x="6280025" y="3244200"/>
            <a:chExt cx="1825425" cy="1190850"/>
          </a:xfrm>
        </p:grpSpPr>
        <p:grpSp>
          <p:nvGrpSpPr>
            <p:cNvPr id="675" name="Google Shape;936;p49">
              <a:extLst>
                <a:ext uri="{FF2B5EF4-FFF2-40B4-BE49-F238E27FC236}">
                  <a16:creationId xmlns:a16="http://schemas.microsoft.com/office/drawing/2014/main" id="{DA6E6A39-C412-CBE4-5BD3-301C4D9F96C5}"/>
                </a:ext>
              </a:extLst>
            </p:cNvPr>
            <p:cNvGrpSpPr/>
            <p:nvPr/>
          </p:nvGrpSpPr>
          <p:grpSpPr>
            <a:xfrm>
              <a:off x="6430450" y="3244200"/>
              <a:ext cx="1444475" cy="891950"/>
              <a:chOff x="6430450" y="3244200"/>
              <a:chExt cx="1444475" cy="891950"/>
            </a:xfrm>
          </p:grpSpPr>
          <p:sp>
            <p:nvSpPr>
              <p:cNvPr id="773" name="Google Shape;937;p49">
                <a:extLst>
                  <a:ext uri="{FF2B5EF4-FFF2-40B4-BE49-F238E27FC236}">
                    <a16:creationId xmlns:a16="http://schemas.microsoft.com/office/drawing/2014/main" id="{30A8EC4B-6971-261E-221A-C8CCEE6FB7EA}"/>
                  </a:ext>
                </a:extLst>
              </p:cNvPr>
              <p:cNvSpPr/>
              <p:nvPr/>
            </p:nvSpPr>
            <p:spPr>
              <a:xfrm>
                <a:off x="6430450" y="3244200"/>
                <a:ext cx="1444475" cy="891950"/>
              </a:xfrm>
              <a:custGeom>
                <a:avLst/>
                <a:gdLst/>
                <a:ahLst/>
                <a:cxnLst/>
                <a:rect l="l" t="t" r="r" b="b"/>
                <a:pathLst>
                  <a:path w="57779" h="35678" extrusionOk="0">
                    <a:moveTo>
                      <a:pt x="2168" y="0"/>
                    </a:moveTo>
                    <a:cubicBezTo>
                      <a:pt x="973" y="0"/>
                      <a:pt x="0" y="973"/>
                      <a:pt x="0" y="2168"/>
                    </a:cubicBezTo>
                    <a:lnTo>
                      <a:pt x="0" y="33500"/>
                    </a:lnTo>
                    <a:cubicBezTo>
                      <a:pt x="0" y="34705"/>
                      <a:pt x="973" y="35678"/>
                      <a:pt x="2168" y="35678"/>
                    </a:cubicBezTo>
                    <a:lnTo>
                      <a:pt x="55611" y="35678"/>
                    </a:lnTo>
                    <a:cubicBezTo>
                      <a:pt x="56805" y="35678"/>
                      <a:pt x="57778" y="34705"/>
                      <a:pt x="57778" y="33500"/>
                    </a:cubicBezTo>
                    <a:lnTo>
                      <a:pt x="57778" y="2168"/>
                    </a:lnTo>
                    <a:cubicBezTo>
                      <a:pt x="57778" y="973"/>
                      <a:pt x="56805" y="0"/>
                      <a:pt x="556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938;p49">
                <a:extLst>
                  <a:ext uri="{FF2B5EF4-FFF2-40B4-BE49-F238E27FC236}">
                    <a16:creationId xmlns:a16="http://schemas.microsoft.com/office/drawing/2014/main" id="{C8799E97-6D5E-AA83-3E13-9FFF46B57A5E}"/>
                  </a:ext>
                </a:extLst>
              </p:cNvPr>
              <p:cNvSpPr/>
              <p:nvPr/>
            </p:nvSpPr>
            <p:spPr>
              <a:xfrm>
                <a:off x="6430450" y="3244200"/>
                <a:ext cx="144447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57779" h="3289" extrusionOk="0">
                    <a:moveTo>
                      <a:pt x="2168" y="0"/>
                    </a:moveTo>
                    <a:cubicBezTo>
                      <a:pt x="973" y="0"/>
                      <a:pt x="0" y="973"/>
                      <a:pt x="0" y="2168"/>
                    </a:cubicBezTo>
                    <a:lnTo>
                      <a:pt x="0" y="3289"/>
                    </a:lnTo>
                    <a:lnTo>
                      <a:pt x="57778" y="3289"/>
                    </a:lnTo>
                    <a:lnTo>
                      <a:pt x="57778" y="2168"/>
                    </a:lnTo>
                    <a:cubicBezTo>
                      <a:pt x="57778" y="973"/>
                      <a:pt x="56805" y="0"/>
                      <a:pt x="556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939;p49">
                <a:extLst>
                  <a:ext uri="{FF2B5EF4-FFF2-40B4-BE49-F238E27FC236}">
                    <a16:creationId xmlns:a16="http://schemas.microsoft.com/office/drawing/2014/main" id="{2435CCC5-8A83-52B4-31F6-0C144ABE2A53}"/>
                  </a:ext>
                </a:extLst>
              </p:cNvPr>
              <p:cNvSpPr/>
              <p:nvPr/>
            </p:nvSpPr>
            <p:spPr>
              <a:xfrm>
                <a:off x="6485700" y="32751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76" y="1"/>
                    </a:moveTo>
                    <a:cubicBezTo>
                      <a:pt x="212" y="1"/>
                      <a:pt x="0" y="212"/>
                      <a:pt x="0" y="476"/>
                    </a:cubicBezTo>
                    <a:cubicBezTo>
                      <a:pt x="0" y="730"/>
                      <a:pt x="212" y="942"/>
                      <a:pt x="476" y="942"/>
                    </a:cubicBezTo>
                    <a:cubicBezTo>
                      <a:pt x="730" y="942"/>
                      <a:pt x="941" y="730"/>
                      <a:pt x="941" y="476"/>
                    </a:cubicBezTo>
                    <a:cubicBezTo>
                      <a:pt x="941" y="212"/>
                      <a:pt x="730" y="1"/>
                      <a:pt x="4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940;p49">
                <a:extLst>
                  <a:ext uri="{FF2B5EF4-FFF2-40B4-BE49-F238E27FC236}">
                    <a16:creationId xmlns:a16="http://schemas.microsoft.com/office/drawing/2014/main" id="{CC9F7AC5-787C-82CE-A708-6834CF3C30FA}"/>
                  </a:ext>
                </a:extLst>
              </p:cNvPr>
              <p:cNvSpPr/>
              <p:nvPr/>
            </p:nvSpPr>
            <p:spPr>
              <a:xfrm>
                <a:off x="6547550" y="32751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66" y="1"/>
                    </a:moveTo>
                    <a:cubicBezTo>
                      <a:pt x="212" y="1"/>
                      <a:pt x="1" y="212"/>
                      <a:pt x="1" y="476"/>
                    </a:cubicBezTo>
                    <a:cubicBezTo>
                      <a:pt x="1" y="730"/>
                      <a:pt x="212" y="942"/>
                      <a:pt x="466" y="942"/>
                    </a:cubicBezTo>
                    <a:cubicBezTo>
                      <a:pt x="730" y="942"/>
                      <a:pt x="942" y="730"/>
                      <a:pt x="942" y="476"/>
                    </a:cubicBezTo>
                    <a:cubicBezTo>
                      <a:pt x="942" y="212"/>
                      <a:pt x="730" y="1"/>
                      <a:pt x="4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941;p49">
                <a:extLst>
                  <a:ext uri="{FF2B5EF4-FFF2-40B4-BE49-F238E27FC236}">
                    <a16:creationId xmlns:a16="http://schemas.microsoft.com/office/drawing/2014/main" id="{CD35356C-E639-6B83-8500-7F6335E828AB}"/>
                  </a:ext>
                </a:extLst>
              </p:cNvPr>
              <p:cNvSpPr/>
              <p:nvPr/>
            </p:nvSpPr>
            <p:spPr>
              <a:xfrm>
                <a:off x="6609150" y="3275125"/>
                <a:ext cx="235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42" extrusionOk="0">
                    <a:moveTo>
                      <a:pt x="476" y="1"/>
                    </a:moveTo>
                    <a:cubicBezTo>
                      <a:pt x="212" y="1"/>
                      <a:pt x="0" y="212"/>
                      <a:pt x="0" y="476"/>
                    </a:cubicBezTo>
                    <a:cubicBezTo>
                      <a:pt x="0" y="730"/>
                      <a:pt x="212" y="942"/>
                      <a:pt x="476" y="942"/>
                    </a:cubicBezTo>
                    <a:cubicBezTo>
                      <a:pt x="730" y="942"/>
                      <a:pt x="942" y="730"/>
                      <a:pt x="942" y="476"/>
                    </a:cubicBezTo>
                    <a:cubicBezTo>
                      <a:pt x="942" y="212"/>
                      <a:pt x="730" y="1"/>
                      <a:pt x="4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6" name="Google Shape;942;p49">
              <a:extLst>
                <a:ext uri="{FF2B5EF4-FFF2-40B4-BE49-F238E27FC236}">
                  <a16:creationId xmlns:a16="http://schemas.microsoft.com/office/drawing/2014/main" id="{5146F256-523C-0934-6EAB-30E4A25E1FA3}"/>
                </a:ext>
              </a:extLst>
            </p:cNvPr>
            <p:cNvSpPr/>
            <p:nvPr/>
          </p:nvSpPr>
          <p:spPr>
            <a:xfrm>
              <a:off x="6572150" y="3439550"/>
              <a:ext cx="497275" cy="545125"/>
            </a:xfrm>
            <a:custGeom>
              <a:avLst/>
              <a:gdLst/>
              <a:ahLst/>
              <a:cxnLst/>
              <a:rect l="l" t="t" r="r" b="b"/>
              <a:pathLst>
                <a:path w="19891" h="21805" extrusionOk="0">
                  <a:moveTo>
                    <a:pt x="10892" y="1"/>
                  </a:moveTo>
                  <a:cubicBezTo>
                    <a:pt x="7381" y="1"/>
                    <a:pt x="4240" y="1671"/>
                    <a:pt x="2252" y="4262"/>
                  </a:cubicBezTo>
                  <a:cubicBezTo>
                    <a:pt x="835" y="6102"/>
                    <a:pt x="0" y="8407"/>
                    <a:pt x="0" y="10903"/>
                  </a:cubicBezTo>
                  <a:cubicBezTo>
                    <a:pt x="0" y="13779"/>
                    <a:pt x="1121" y="16391"/>
                    <a:pt x="2940" y="18347"/>
                  </a:cubicBezTo>
                  <a:cubicBezTo>
                    <a:pt x="4938" y="20473"/>
                    <a:pt x="7762" y="21805"/>
                    <a:pt x="10892" y="21805"/>
                  </a:cubicBezTo>
                  <a:cubicBezTo>
                    <a:pt x="13281" y="21805"/>
                    <a:pt x="15428" y="21054"/>
                    <a:pt x="17458" y="19531"/>
                  </a:cubicBezTo>
                  <a:cubicBezTo>
                    <a:pt x="18410" y="18812"/>
                    <a:pt x="18600" y="17448"/>
                    <a:pt x="17881" y="16497"/>
                  </a:cubicBezTo>
                  <a:cubicBezTo>
                    <a:pt x="17456" y="15934"/>
                    <a:pt x="16810" y="15638"/>
                    <a:pt x="16155" y="15638"/>
                  </a:cubicBezTo>
                  <a:cubicBezTo>
                    <a:pt x="15703" y="15638"/>
                    <a:pt x="15246" y="15780"/>
                    <a:pt x="14857" y="16074"/>
                  </a:cubicBezTo>
                  <a:cubicBezTo>
                    <a:pt x="13567" y="17036"/>
                    <a:pt x="12351" y="17469"/>
                    <a:pt x="10892" y="17469"/>
                  </a:cubicBezTo>
                  <a:cubicBezTo>
                    <a:pt x="9062" y="17469"/>
                    <a:pt x="7402" y="16719"/>
                    <a:pt x="6207" y="15503"/>
                  </a:cubicBezTo>
                  <a:cubicBezTo>
                    <a:pt x="5044" y="14318"/>
                    <a:pt x="4325" y="12700"/>
                    <a:pt x="4325" y="10903"/>
                  </a:cubicBezTo>
                  <a:cubicBezTo>
                    <a:pt x="4325" y="9095"/>
                    <a:pt x="5055" y="7466"/>
                    <a:pt x="6228" y="6271"/>
                  </a:cubicBezTo>
                  <a:cubicBezTo>
                    <a:pt x="7423" y="5076"/>
                    <a:pt x="8999" y="4326"/>
                    <a:pt x="10892" y="4326"/>
                  </a:cubicBezTo>
                  <a:cubicBezTo>
                    <a:pt x="12795" y="4326"/>
                    <a:pt x="14603" y="5150"/>
                    <a:pt x="15851" y="6578"/>
                  </a:cubicBezTo>
                  <a:cubicBezTo>
                    <a:pt x="16278" y="7068"/>
                    <a:pt x="16878" y="7319"/>
                    <a:pt x="17481" y="7319"/>
                  </a:cubicBezTo>
                  <a:cubicBezTo>
                    <a:pt x="17983" y="7319"/>
                    <a:pt x="18488" y="7145"/>
                    <a:pt x="18896" y="6789"/>
                  </a:cubicBezTo>
                  <a:lnTo>
                    <a:pt x="18907" y="6789"/>
                  </a:lnTo>
                  <a:cubicBezTo>
                    <a:pt x="19806" y="5996"/>
                    <a:pt x="19890" y="4632"/>
                    <a:pt x="19108" y="3733"/>
                  </a:cubicBezTo>
                  <a:cubicBezTo>
                    <a:pt x="17035" y="1354"/>
                    <a:pt x="14043" y="1"/>
                    <a:pt x="10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943;p49">
              <a:extLst>
                <a:ext uri="{FF2B5EF4-FFF2-40B4-BE49-F238E27FC236}">
                  <a16:creationId xmlns:a16="http://schemas.microsoft.com/office/drawing/2014/main" id="{5481DB43-0CFB-523A-9209-8CBB880D5F0C}"/>
                </a:ext>
              </a:extLst>
            </p:cNvPr>
            <p:cNvSpPr/>
            <p:nvPr/>
          </p:nvSpPr>
          <p:spPr>
            <a:xfrm>
              <a:off x="7235950" y="3439550"/>
              <a:ext cx="497550" cy="545125"/>
            </a:xfrm>
            <a:custGeom>
              <a:avLst/>
              <a:gdLst/>
              <a:ahLst/>
              <a:cxnLst/>
              <a:rect l="l" t="t" r="r" b="b"/>
              <a:pathLst>
                <a:path w="19902" h="21805" extrusionOk="0">
                  <a:moveTo>
                    <a:pt x="8999" y="1"/>
                  </a:moveTo>
                  <a:cubicBezTo>
                    <a:pt x="5848" y="1"/>
                    <a:pt x="2855" y="1354"/>
                    <a:pt x="783" y="3733"/>
                  </a:cubicBezTo>
                  <a:cubicBezTo>
                    <a:pt x="0" y="4632"/>
                    <a:pt x="85" y="5996"/>
                    <a:pt x="984" y="6789"/>
                  </a:cubicBezTo>
                  <a:cubicBezTo>
                    <a:pt x="1392" y="7145"/>
                    <a:pt x="1899" y="7319"/>
                    <a:pt x="2404" y="7319"/>
                  </a:cubicBezTo>
                  <a:cubicBezTo>
                    <a:pt x="3010" y="7319"/>
                    <a:pt x="3613" y="7068"/>
                    <a:pt x="4040" y="6578"/>
                  </a:cubicBezTo>
                  <a:cubicBezTo>
                    <a:pt x="5287" y="5150"/>
                    <a:pt x="7170" y="4326"/>
                    <a:pt x="8988" y="4326"/>
                  </a:cubicBezTo>
                  <a:cubicBezTo>
                    <a:pt x="10818" y="4326"/>
                    <a:pt x="12478" y="5076"/>
                    <a:pt x="13673" y="6282"/>
                  </a:cubicBezTo>
                  <a:cubicBezTo>
                    <a:pt x="14836" y="7477"/>
                    <a:pt x="15566" y="9095"/>
                    <a:pt x="15566" y="10903"/>
                  </a:cubicBezTo>
                  <a:cubicBezTo>
                    <a:pt x="15566" y="12711"/>
                    <a:pt x="14836" y="14339"/>
                    <a:pt x="13652" y="15534"/>
                  </a:cubicBezTo>
                  <a:cubicBezTo>
                    <a:pt x="12457" y="16729"/>
                    <a:pt x="10807" y="17469"/>
                    <a:pt x="8988" y="17469"/>
                  </a:cubicBezTo>
                  <a:cubicBezTo>
                    <a:pt x="7423" y="17469"/>
                    <a:pt x="5901" y="16909"/>
                    <a:pt x="4716" y="15883"/>
                  </a:cubicBezTo>
                  <a:cubicBezTo>
                    <a:pt x="4306" y="15535"/>
                    <a:pt x="3803" y="15363"/>
                    <a:pt x="3302" y="15363"/>
                  </a:cubicBezTo>
                  <a:cubicBezTo>
                    <a:pt x="2694" y="15363"/>
                    <a:pt x="2090" y="15617"/>
                    <a:pt x="1660" y="16116"/>
                  </a:cubicBezTo>
                  <a:cubicBezTo>
                    <a:pt x="888" y="17025"/>
                    <a:pt x="984" y="18389"/>
                    <a:pt x="1893" y="19172"/>
                  </a:cubicBezTo>
                  <a:cubicBezTo>
                    <a:pt x="3870" y="20864"/>
                    <a:pt x="6387" y="21805"/>
                    <a:pt x="8988" y="21805"/>
                  </a:cubicBezTo>
                  <a:cubicBezTo>
                    <a:pt x="12129" y="21805"/>
                    <a:pt x="14952" y="20473"/>
                    <a:pt x="16951" y="18347"/>
                  </a:cubicBezTo>
                  <a:cubicBezTo>
                    <a:pt x="18770" y="16391"/>
                    <a:pt x="19890" y="13779"/>
                    <a:pt x="19890" y="10903"/>
                  </a:cubicBezTo>
                  <a:lnTo>
                    <a:pt x="19901" y="10903"/>
                  </a:lnTo>
                  <a:cubicBezTo>
                    <a:pt x="19901" y="8397"/>
                    <a:pt x="19044" y="6081"/>
                    <a:pt x="17617" y="4241"/>
                  </a:cubicBezTo>
                  <a:cubicBezTo>
                    <a:pt x="15629" y="1661"/>
                    <a:pt x="12499" y="1"/>
                    <a:pt x="8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944;p49">
              <a:extLst>
                <a:ext uri="{FF2B5EF4-FFF2-40B4-BE49-F238E27FC236}">
                  <a16:creationId xmlns:a16="http://schemas.microsoft.com/office/drawing/2014/main" id="{19334FC2-6433-2EE7-8F3E-B385D6DBF7AC}"/>
                </a:ext>
              </a:extLst>
            </p:cNvPr>
            <p:cNvSpPr/>
            <p:nvPr/>
          </p:nvSpPr>
          <p:spPr>
            <a:xfrm>
              <a:off x="6921350" y="3487100"/>
              <a:ext cx="460025" cy="447625"/>
            </a:xfrm>
            <a:custGeom>
              <a:avLst/>
              <a:gdLst/>
              <a:ahLst/>
              <a:cxnLst/>
              <a:rect l="l" t="t" r="r" b="b"/>
              <a:pathLst>
                <a:path w="18401" h="17905" extrusionOk="0">
                  <a:moveTo>
                    <a:pt x="2375" y="1"/>
                  </a:moveTo>
                  <a:cubicBezTo>
                    <a:pt x="1818" y="1"/>
                    <a:pt x="1260" y="212"/>
                    <a:pt x="836" y="637"/>
                  </a:cubicBezTo>
                  <a:cubicBezTo>
                    <a:pt x="1" y="1493"/>
                    <a:pt x="1" y="2857"/>
                    <a:pt x="847" y="3703"/>
                  </a:cubicBezTo>
                  <a:lnTo>
                    <a:pt x="4082" y="6918"/>
                  </a:lnTo>
                  <a:lnTo>
                    <a:pt x="12859" y="15641"/>
                  </a:lnTo>
                  <a:lnTo>
                    <a:pt x="14498" y="17270"/>
                  </a:lnTo>
                  <a:cubicBezTo>
                    <a:pt x="14921" y="17693"/>
                    <a:pt x="15471" y="17904"/>
                    <a:pt x="16021" y="17904"/>
                  </a:cubicBezTo>
                  <a:cubicBezTo>
                    <a:pt x="16581" y="17904"/>
                    <a:pt x="17142" y="17693"/>
                    <a:pt x="17565" y="17270"/>
                  </a:cubicBezTo>
                  <a:lnTo>
                    <a:pt x="17565" y="17259"/>
                  </a:lnTo>
                  <a:cubicBezTo>
                    <a:pt x="18400" y="16413"/>
                    <a:pt x="18400" y="15049"/>
                    <a:pt x="17554" y="14203"/>
                  </a:cubicBezTo>
                  <a:lnTo>
                    <a:pt x="15883" y="12543"/>
                  </a:lnTo>
                  <a:lnTo>
                    <a:pt x="7286" y="3989"/>
                  </a:lnTo>
                  <a:lnTo>
                    <a:pt x="3903" y="626"/>
                  </a:lnTo>
                  <a:cubicBezTo>
                    <a:pt x="3481" y="210"/>
                    <a:pt x="2928" y="1"/>
                    <a:pt x="2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945;p49">
              <a:extLst>
                <a:ext uri="{FF2B5EF4-FFF2-40B4-BE49-F238E27FC236}">
                  <a16:creationId xmlns:a16="http://schemas.microsoft.com/office/drawing/2014/main" id="{CAE827D3-4D36-ADCA-C759-14134F6E93A1}"/>
                </a:ext>
              </a:extLst>
            </p:cNvPr>
            <p:cNvSpPr/>
            <p:nvPr/>
          </p:nvSpPr>
          <p:spPr>
            <a:xfrm>
              <a:off x="6917925" y="3452975"/>
              <a:ext cx="472050" cy="485175"/>
            </a:xfrm>
            <a:custGeom>
              <a:avLst/>
              <a:gdLst/>
              <a:ahLst/>
              <a:cxnLst/>
              <a:rect l="l" t="t" r="r" b="b"/>
              <a:pathLst>
                <a:path w="18882" h="19407" extrusionOk="0">
                  <a:moveTo>
                    <a:pt x="18365" y="1"/>
                  </a:moveTo>
                  <a:cubicBezTo>
                    <a:pt x="18353" y="1"/>
                    <a:pt x="18340" y="1"/>
                    <a:pt x="18326" y="3"/>
                  </a:cubicBezTo>
                  <a:cubicBezTo>
                    <a:pt x="18082" y="24"/>
                    <a:pt x="17289" y="299"/>
                    <a:pt x="16486" y="722"/>
                  </a:cubicBezTo>
                  <a:cubicBezTo>
                    <a:pt x="15735" y="1124"/>
                    <a:pt x="14973" y="1653"/>
                    <a:pt x="14635" y="1991"/>
                  </a:cubicBezTo>
                  <a:lnTo>
                    <a:pt x="11251" y="5364"/>
                  </a:lnTo>
                  <a:lnTo>
                    <a:pt x="2654" y="13908"/>
                  </a:lnTo>
                  <a:lnTo>
                    <a:pt x="846" y="15706"/>
                  </a:lnTo>
                  <a:cubicBezTo>
                    <a:pt x="0" y="16541"/>
                    <a:pt x="0" y="17916"/>
                    <a:pt x="846" y="18762"/>
                  </a:cubicBezTo>
                  <a:cubicBezTo>
                    <a:pt x="1269" y="19185"/>
                    <a:pt x="1830" y="19407"/>
                    <a:pt x="2379" y="19407"/>
                  </a:cubicBezTo>
                  <a:cubicBezTo>
                    <a:pt x="2929" y="19407"/>
                    <a:pt x="3479" y="19195"/>
                    <a:pt x="3902" y="18772"/>
                  </a:cubicBezTo>
                  <a:lnTo>
                    <a:pt x="5700" y="16996"/>
                  </a:lnTo>
                  <a:lnTo>
                    <a:pt x="14487" y="8262"/>
                  </a:lnTo>
                  <a:lnTo>
                    <a:pt x="17691" y="5068"/>
                  </a:lnTo>
                  <a:cubicBezTo>
                    <a:pt x="18537" y="4222"/>
                    <a:pt x="18537" y="2858"/>
                    <a:pt x="17702" y="2002"/>
                  </a:cubicBezTo>
                  <a:cubicBezTo>
                    <a:pt x="17226" y="1526"/>
                    <a:pt x="18882" y="1"/>
                    <a:pt x="18365" y="1"/>
                  </a:cubicBezTo>
                  <a:close/>
                </a:path>
              </a:pathLst>
            </a:custGeom>
            <a:solidFill>
              <a:srgbClr val="FFC6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946;p49">
              <a:extLst>
                <a:ext uri="{FF2B5EF4-FFF2-40B4-BE49-F238E27FC236}">
                  <a16:creationId xmlns:a16="http://schemas.microsoft.com/office/drawing/2014/main" id="{32CA82C7-4E6A-ED37-1BA9-673CE2E17E75}"/>
                </a:ext>
              </a:extLst>
            </p:cNvPr>
            <p:cNvSpPr/>
            <p:nvPr/>
          </p:nvSpPr>
          <p:spPr>
            <a:xfrm>
              <a:off x="7577225" y="3545575"/>
              <a:ext cx="156000" cy="355575"/>
            </a:xfrm>
            <a:custGeom>
              <a:avLst/>
              <a:gdLst/>
              <a:ahLst/>
              <a:cxnLst/>
              <a:rect l="l" t="t" r="r" b="b"/>
              <a:pathLst>
                <a:path w="6240" h="14223" extrusionOk="0">
                  <a:moveTo>
                    <a:pt x="3966" y="0"/>
                  </a:moveTo>
                  <a:lnTo>
                    <a:pt x="3141" y="2728"/>
                  </a:lnTo>
                  <a:lnTo>
                    <a:pt x="22" y="2041"/>
                  </a:lnTo>
                  <a:lnTo>
                    <a:pt x="22" y="2041"/>
                  </a:lnTo>
                  <a:cubicBezTo>
                    <a:pt x="1185" y="3236"/>
                    <a:pt x="1915" y="4854"/>
                    <a:pt x="1915" y="6662"/>
                  </a:cubicBezTo>
                  <a:cubicBezTo>
                    <a:pt x="1915" y="8459"/>
                    <a:pt x="1185" y="10098"/>
                    <a:pt x="1" y="11293"/>
                  </a:cubicBezTo>
                  <a:lnTo>
                    <a:pt x="96" y="14222"/>
                  </a:lnTo>
                  <a:lnTo>
                    <a:pt x="3300" y="14106"/>
                  </a:lnTo>
                  <a:cubicBezTo>
                    <a:pt x="5119" y="12150"/>
                    <a:pt x="6239" y="9538"/>
                    <a:pt x="6239" y="6662"/>
                  </a:cubicBezTo>
                  <a:cubicBezTo>
                    <a:pt x="6239" y="4156"/>
                    <a:pt x="5393" y="1840"/>
                    <a:pt x="3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947;p49">
              <a:extLst>
                <a:ext uri="{FF2B5EF4-FFF2-40B4-BE49-F238E27FC236}">
                  <a16:creationId xmlns:a16="http://schemas.microsoft.com/office/drawing/2014/main" id="{5F6AA789-E55C-46A6-EB89-493C7A1861B1}"/>
                </a:ext>
              </a:extLst>
            </p:cNvPr>
            <p:cNvSpPr/>
            <p:nvPr/>
          </p:nvSpPr>
          <p:spPr>
            <a:xfrm>
              <a:off x="6571875" y="3546100"/>
              <a:ext cx="156000" cy="355050"/>
            </a:xfrm>
            <a:custGeom>
              <a:avLst/>
              <a:gdLst/>
              <a:ahLst/>
              <a:cxnLst/>
              <a:rect l="l" t="t" r="r" b="b"/>
              <a:pathLst>
                <a:path w="6240" h="14202" extrusionOk="0">
                  <a:moveTo>
                    <a:pt x="2263" y="0"/>
                  </a:moveTo>
                  <a:cubicBezTo>
                    <a:pt x="846" y="1840"/>
                    <a:pt x="0" y="4145"/>
                    <a:pt x="0" y="6630"/>
                  </a:cubicBezTo>
                  <a:cubicBezTo>
                    <a:pt x="0" y="9517"/>
                    <a:pt x="1132" y="12129"/>
                    <a:pt x="2951" y="14085"/>
                  </a:cubicBezTo>
                  <a:lnTo>
                    <a:pt x="6134" y="14201"/>
                  </a:lnTo>
                  <a:lnTo>
                    <a:pt x="6218" y="11241"/>
                  </a:lnTo>
                  <a:cubicBezTo>
                    <a:pt x="5055" y="10046"/>
                    <a:pt x="4336" y="8428"/>
                    <a:pt x="4336" y="6641"/>
                  </a:cubicBezTo>
                  <a:cubicBezTo>
                    <a:pt x="4336" y="4833"/>
                    <a:pt x="5066" y="3204"/>
                    <a:pt x="6239" y="2009"/>
                  </a:cubicBezTo>
                  <a:lnTo>
                    <a:pt x="6239" y="2009"/>
                  </a:lnTo>
                  <a:lnTo>
                    <a:pt x="3078" y="2707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948;p49">
              <a:extLst>
                <a:ext uri="{FF2B5EF4-FFF2-40B4-BE49-F238E27FC236}">
                  <a16:creationId xmlns:a16="http://schemas.microsoft.com/office/drawing/2014/main" id="{57A06DEB-F428-6159-F048-6FBE1A4834D5}"/>
                </a:ext>
              </a:extLst>
            </p:cNvPr>
            <p:cNvSpPr/>
            <p:nvPr/>
          </p:nvSpPr>
          <p:spPr>
            <a:xfrm>
              <a:off x="7019175" y="3576225"/>
              <a:ext cx="299275" cy="301925"/>
            </a:xfrm>
            <a:custGeom>
              <a:avLst/>
              <a:gdLst/>
              <a:ahLst/>
              <a:cxnLst/>
              <a:rect l="l" t="t" r="r" b="b"/>
              <a:pathLst>
                <a:path w="11971" h="12077" extrusionOk="0">
                  <a:moveTo>
                    <a:pt x="0" y="1"/>
                  </a:moveTo>
                  <a:lnTo>
                    <a:pt x="169" y="3353"/>
                  </a:lnTo>
                  <a:lnTo>
                    <a:pt x="8946" y="12076"/>
                  </a:lnTo>
                  <a:lnTo>
                    <a:pt x="9062" y="9084"/>
                  </a:lnTo>
                  <a:lnTo>
                    <a:pt x="11970" y="8978"/>
                  </a:lnTo>
                  <a:lnTo>
                    <a:pt x="3373" y="4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949;p49">
              <a:extLst>
                <a:ext uri="{FF2B5EF4-FFF2-40B4-BE49-F238E27FC236}">
                  <a16:creationId xmlns:a16="http://schemas.microsoft.com/office/drawing/2014/main" id="{0087BAF3-4D3D-0FE1-5E98-786FFA02543E}"/>
                </a:ext>
              </a:extLst>
            </p:cNvPr>
            <p:cNvSpPr/>
            <p:nvPr/>
          </p:nvSpPr>
          <p:spPr>
            <a:xfrm>
              <a:off x="6984275" y="3576225"/>
              <a:ext cx="300075" cy="301650"/>
            </a:xfrm>
            <a:custGeom>
              <a:avLst/>
              <a:gdLst/>
              <a:ahLst/>
              <a:cxnLst/>
              <a:rect l="l" t="t" r="r" b="b"/>
              <a:pathLst>
                <a:path w="12003" h="12066" extrusionOk="0">
                  <a:moveTo>
                    <a:pt x="12002" y="1"/>
                  </a:moveTo>
                  <a:lnTo>
                    <a:pt x="8597" y="434"/>
                  </a:lnTo>
                  <a:lnTo>
                    <a:pt x="0" y="8978"/>
                  </a:lnTo>
                  <a:lnTo>
                    <a:pt x="2929" y="9084"/>
                  </a:lnTo>
                  <a:lnTo>
                    <a:pt x="3046" y="12066"/>
                  </a:lnTo>
                  <a:lnTo>
                    <a:pt x="11833" y="3332"/>
                  </a:lnTo>
                  <a:lnTo>
                    <a:pt x="120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950;p49">
              <a:extLst>
                <a:ext uri="{FF2B5EF4-FFF2-40B4-BE49-F238E27FC236}">
                  <a16:creationId xmlns:a16="http://schemas.microsoft.com/office/drawing/2014/main" id="{07D3769B-673A-34EE-9E57-82D780EE9717}"/>
                </a:ext>
              </a:extLst>
            </p:cNvPr>
            <p:cNvSpPr/>
            <p:nvPr/>
          </p:nvSpPr>
          <p:spPr>
            <a:xfrm>
              <a:off x="7140500" y="3773925"/>
              <a:ext cx="200950" cy="197575"/>
            </a:xfrm>
            <a:custGeom>
              <a:avLst/>
              <a:gdLst/>
              <a:ahLst/>
              <a:cxnLst/>
              <a:rect l="l" t="t" r="r" b="b"/>
              <a:pathLst>
                <a:path w="8038" h="7903" extrusionOk="0">
                  <a:moveTo>
                    <a:pt x="4019" y="2157"/>
                  </a:moveTo>
                  <a:cubicBezTo>
                    <a:pt x="4190" y="2157"/>
                    <a:pt x="4365" y="2182"/>
                    <a:pt x="4537" y="2233"/>
                  </a:cubicBezTo>
                  <a:cubicBezTo>
                    <a:pt x="5478" y="2519"/>
                    <a:pt x="6018" y="3523"/>
                    <a:pt x="5732" y="4465"/>
                  </a:cubicBezTo>
                  <a:cubicBezTo>
                    <a:pt x="5498" y="5237"/>
                    <a:pt x="4787" y="5746"/>
                    <a:pt x="4013" y="5746"/>
                  </a:cubicBezTo>
                  <a:cubicBezTo>
                    <a:pt x="3844" y="5746"/>
                    <a:pt x="3672" y="5721"/>
                    <a:pt x="3501" y="5670"/>
                  </a:cubicBezTo>
                  <a:cubicBezTo>
                    <a:pt x="2560" y="5385"/>
                    <a:pt x="2021" y="4380"/>
                    <a:pt x="2295" y="3439"/>
                  </a:cubicBezTo>
                  <a:cubicBezTo>
                    <a:pt x="2529" y="2660"/>
                    <a:pt x="3245" y="2157"/>
                    <a:pt x="4019" y="2157"/>
                  </a:cubicBezTo>
                  <a:close/>
                  <a:moveTo>
                    <a:pt x="4699" y="1"/>
                  </a:moveTo>
                  <a:cubicBezTo>
                    <a:pt x="4468" y="1"/>
                    <a:pt x="4257" y="149"/>
                    <a:pt x="4188" y="383"/>
                  </a:cubicBezTo>
                  <a:lnTo>
                    <a:pt x="3956" y="1155"/>
                  </a:lnTo>
                  <a:cubicBezTo>
                    <a:pt x="3829" y="1155"/>
                    <a:pt x="3712" y="1165"/>
                    <a:pt x="3596" y="1187"/>
                  </a:cubicBezTo>
                  <a:lnTo>
                    <a:pt x="3226" y="467"/>
                  </a:lnTo>
                  <a:cubicBezTo>
                    <a:pt x="3135" y="279"/>
                    <a:pt x="2942" y="171"/>
                    <a:pt x="2743" y="171"/>
                  </a:cubicBezTo>
                  <a:cubicBezTo>
                    <a:pt x="2663" y="171"/>
                    <a:pt x="2582" y="188"/>
                    <a:pt x="2507" y="224"/>
                  </a:cubicBezTo>
                  <a:lnTo>
                    <a:pt x="1915" y="531"/>
                  </a:lnTo>
                  <a:cubicBezTo>
                    <a:pt x="1650" y="658"/>
                    <a:pt x="1545" y="986"/>
                    <a:pt x="1682" y="1250"/>
                  </a:cubicBezTo>
                  <a:lnTo>
                    <a:pt x="2042" y="1969"/>
                  </a:lnTo>
                  <a:cubicBezTo>
                    <a:pt x="1925" y="2085"/>
                    <a:pt x="1820" y="2212"/>
                    <a:pt x="1724" y="2360"/>
                  </a:cubicBezTo>
                  <a:lnTo>
                    <a:pt x="952" y="2128"/>
                  </a:lnTo>
                  <a:cubicBezTo>
                    <a:pt x="898" y="2110"/>
                    <a:pt x="843" y="2101"/>
                    <a:pt x="789" y="2101"/>
                  </a:cubicBezTo>
                  <a:cubicBezTo>
                    <a:pt x="558" y="2101"/>
                    <a:pt x="344" y="2256"/>
                    <a:pt x="276" y="2487"/>
                  </a:cubicBezTo>
                  <a:lnTo>
                    <a:pt x="85" y="3111"/>
                  </a:lnTo>
                  <a:cubicBezTo>
                    <a:pt x="1" y="3397"/>
                    <a:pt x="170" y="3703"/>
                    <a:pt x="456" y="3788"/>
                  </a:cubicBezTo>
                  <a:lnTo>
                    <a:pt x="1227" y="4020"/>
                  </a:lnTo>
                  <a:cubicBezTo>
                    <a:pt x="1227" y="4190"/>
                    <a:pt x="1249" y="4359"/>
                    <a:pt x="1280" y="4517"/>
                  </a:cubicBezTo>
                  <a:lnTo>
                    <a:pt x="582" y="4919"/>
                  </a:lnTo>
                  <a:cubicBezTo>
                    <a:pt x="318" y="5067"/>
                    <a:pt x="233" y="5395"/>
                    <a:pt x="381" y="5649"/>
                  </a:cubicBezTo>
                  <a:lnTo>
                    <a:pt x="709" y="6230"/>
                  </a:lnTo>
                  <a:cubicBezTo>
                    <a:pt x="808" y="6400"/>
                    <a:pt x="987" y="6494"/>
                    <a:pt x="1170" y="6494"/>
                  </a:cubicBezTo>
                  <a:cubicBezTo>
                    <a:pt x="1262" y="6494"/>
                    <a:pt x="1354" y="6470"/>
                    <a:pt x="1439" y="6421"/>
                  </a:cubicBezTo>
                  <a:lnTo>
                    <a:pt x="2147" y="6019"/>
                  </a:lnTo>
                  <a:cubicBezTo>
                    <a:pt x="2232" y="6104"/>
                    <a:pt x="2327" y="6178"/>
                    <a:pt x="2422" y="6241"/>
                  </a:cubicBezTo>
                  <a:lnTo>
                    <a:pt x="2190" y="7024"/>
                  </a:lnTo>
                  <a:cubicBezTo>
                    <a:pt x="2105" y="7309"/>
                    <a:pt x="2264" y="7605"/>
                    <a:pt x="2549" y="7690"/>
                  </a:cubicBezTo>
                  <a:lnTo>
                    <a:pt x="3184" y="7880"/>
                  </a:lnTo>
                  <a:cubicBezTo>
                    <a:pt x="3236" y="7895"/>
                    <a:pt x="3288" y="7903"/>
                    <a:pt x="3339" y="7903"/>
                  </a:cubicBezTo>
                  <a:cubicBezTo>
                    <a:pt x="3570" y="7903"/>
                    <a:pt x="3781" y="7754"/>
                    <a:pt x="3850" y="7521"/>
                  </a:cubicBezTo>
                  <a:lnTo>
                    <a:pt x="4082" y="6749"/>
                  </a:lnTo>
                  <a:cubicBezTo>
                    <a:pt x="4209" y="6738"/>
                    <a:pt x="4326" y="6727"/>
                    <a:pt x="4442" y="6717"/>
                  </a:cubicBezTo>
                  <a:lnTo>
                    <a:pt x="4812" y="7436"/>
                  </a:lnTo>
                  <a:cubicBezTo>
                    <a:pt x="4901" y="7622"/>
                    <a:pt x="5089" y="7729"/>
                    <a:pt x="5285" y="7729"/>
                  </a:cubicBezTo>
                  <a:cubicBezTo>
                    <a:pt x="5368" y="7729"/>
                    <a:pt x="5452" y="7710"/>
                    <a:pt x="5531" y="7669"/>
                  </a:cubicBezTo>
                  <a:lnTo>
                    <a:pt x="6123" y="7373"/>
                  </a:lnTo>
                  <a:cubicBezTo>
                    <a:pt x="6388" y="7246"/>
                    <a:pt x="6493" y="6918"/>
                    <a:pt x="6356" y="6653"/>
                  </a:cubicBezTo>
                  <a:lnTo>
                    <a:pt x="5996" y="5934"/>
                  </a:lnTo>
                  <a:cubicBezTo>
                    <a:pt x="6113" y="5808"/>
                    <a:pt x="6219" y="5681"/>
                    <a:pt x="6314" y="5543"/>
                  </a:cubicBezTo>
                  <a:lnTo>
                    <a:pt x="7086" y="5776"/>
                  </a:lnTo>
                  <a:cubicBezTo>
                    <a:pt x="7138" y="5791"/>
                    <a:pt x="7190" y="5799"/>
                    <a:pt x="7242" y="5799"/>
                  </a:cubicBezTo>
                  <a:cubicBezTo>
                    <a:pt x="7475" y="5799"/>
                    <a:pt x="7693" y="5650"/>
                    <a:pt x="7762" y="5416"/>
                  </a:cubicBezTo>
                  <a:lnTo>
                    <a:pt x="7953" y="4782"/>
                  </a:lnTo>
                  <a:cubicBezTo>
                    <a:pt x="8037" y="4496"/>
                    <a:pt x="7868" y="4200"/>
                    <a:pt x="7583" y="4116"/>
                  </a:cubicBezTo>
                  <a:lnTo>
                    <a:pt x="6811" y="3883"/>
                  </a:lnTo>
                  <a:cubicBezTo>
                    <a:pt x="6811" y="3714"/>
                    <a:pt x="6790" y="3545"/>
                    <a:pt x="6758" y="3386"/>
                  </a:cubicBezTo>
                  <a:lnTo>
                    <a:pt x="7456" y="2984"/>
                  </a:lnTo>
                  <a:cubicBezTo>
                    <a:pt x="7720" y="2836"/>
                    <a:pt x="7805" y="2508"/>
                    <a:pt x="7657" y="2244"/>
                  </a:cubicBezTo>
                  <a:lnTo>
                    <a:pt x="7329" y="1673"/>
                  </a:lnTo>
                  <a:cubicBezTo>
                    <a:pt x="7229" y="1501"/>
                    <a:pt x="7046" y="1402"/>
                    <a:pt x="6859" y="1402"/>
                  </a:cubicBezTo>
                  <a:cubicBezTo>
                    <a:pt x="6771" y="1402"/>
                    <a:pt x="6681" y="1424"/>
                    <a:pt x="6599" y="1472"/>
                  </a:cubicBezTo>
                  <a:lnTo>
                    <a:pt x="5891" y="1874"/>
                  </a:lnTo>
                  <a:cubicBezTo>
                    <a:pt x="5806" y="1800"/>
                    <a:pt x="5711" y="1726"/>
                    <a:pt x="5616" y="1652"/>
                  </a:cubicBezTo>
                  <a:lnTo>
                    <a:pt x="5848" y="880"/>
                  </a:lnTo>
                  <a:cubicBezTo>
                    <a:pt x="5933" y="594"/>
                    <a:pt x="5774" y="298"/>
                    <a:pt x="5489" y="214"/>
                  </a:cubicBezTo>
                  <a:lnTo>
                    <a:pt x="4854" y="23"/>
                  </a:lnTo>
                  <a:cubicBezTo>
                    <a:pt x="4803" y="8"/>
                    <a:pt x="4750" y="1"/>
                    <a:pt x="4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951;p49">
              <a:extLst>
                <a:ext uri="{FF2B5EF4-FFF2-40B4-BE49-F238E27FC236}">
                  <a16:creationId xmlns:a16="http://schemas.microsoft.com/office/drawing/2014/main" id="{D7A43D8F-0261-B543-8A06-F03AA99A3EA6}"/>
                </a:ext>
              </a:extLst>
            </p:cNvPr>
            <p:cNvSpPr/>
            <p:nvPr/>
          </p:nvSpPr>
          <p:spPr>
            <a:xfrm>
              <a:off x="7307850" y="3910450"/>
              <a:ext cx="147275" cy="145975"/>
            </a:xfrm>
            <a:custGeom>
              <a:avLst/>
              <a:gdLst/>
              <a:ahLst/>
              <a:cxnLst/>
              <a:rect l="l" t="t" r="r" b="b"/>
              <a:pathLst>
                <a:path w="5891" h="5839" extrusionOk="0">
                  <a:moveTo>
                    <a:pt x="2941" y="1609"/>
                  </a:moveTo>
                  <a:cubicBezTo>
                    <a:pt x="3575" y="1609"/>
                    <a:pt x="4125" y="2067"/>
                    <a:pt x="4230" y="2705"/>
                  </a:cubicBezTo>
                  <a:cubicBezTo>
                    <a:pt x="4346" y="3413"/>
                    <a:pt x="3871" y="4090"/>
                    <a:pt x="3152" y="4206"/>
                  </a:cubicBezTo>
                  <a:cubicBezTo>
                    <a:pt x="3081" y="4218"/>
                    <a:pt x="3011" y="4223"/>
                    <a:pt x="2942" y="4223"/>
                  </a:cubicBezTo>
                  <a:cubicBezTo>
                    <a:pt x="2316" y="4223"/>
                    <a:pt x="1765" y="3765"/>
                    <a:pt x="1661" y="3128"/>
                  </a:cubicBezTo>
                  <a:cubicBezTo>
                    <a:pt x="1544" y="2419"/>
                    <a:pt x="2020" y="1742"/>
                    <a:pt x="2729" y="1626"/>
                  </a:cubicBezTo>
                  <a:cubicBezTo>
                    <a:pt x="2800" y="1614"/>
                    <a:pt x="2871" y="1609"/>
                    <a:pt x="2941" y="1609"/>
                  </a:cubicBezTo>
                  <a:close/>
                  <a:moveTo>
                    <a:pt x="2780" y="1"/>
                  </a:moveTo>
                  <a:cubicBezTo>
                    <a:pt x="2756" y="1"/>
                    <a:pt x="2732" y="3"/>
                    <a:pt x="2707" y="8"/>
                  </a:cubicBezTo>
                  <a:lnTo>
                    <a:pt x="2232" y="82"/>
                  </a:lnTo>
                  <a:cubicBezTo>
                    <a:pt x="2020" y="114"/>
                    <a:pt x="1872" y="315"/>
                    <a:pt x="1914" y="537"/>
                  </a:cubicBezTo>
                  <a:lnTo>
                    <a:pt x="2009" y="1118"/>
                  </a:lnTo>
                  <a:cubicBezTo>
                    <a:pt x="1935" y="1150"/>
                    <a:pt x="1851" y="1203"/>
                    <a:pt x="1787" y="1245"/>
                  </a:cubicBezTo>
                  <a:lnTo>
                    <a:pt x="1312" y="886"/>
                  </a:lnTo>
                  <a:cubicBezTo>
                    <a:pt x="1243" y="834"/>
                    <a:pt x="1162" y="809"/>
                    <a:pt x="1081" y="809"/>
                  </a:cubicBezTo>
                  <a:cubicBezTo>
                    <a:pt x="963" y="809"/>
                    <a:pt x="843" y="864"/>
                    <a:pt x="762" y="970"/>
                  </a:cubicBezTo>
                  <a:lnTo>
                    <a:pt x="476" y="1351"/>
                  </a:lnTo>
                  <a:cubicBezTo>
                    <a:pt x="349" y="1520"/>
                    <a:pt x="381" y="1763"/>
                    <a:pt x="550" y="1901"/>
                  </a:cubicBezTo>
                  <a:lnTo>
                    <a:pt x="1026" y="2250"/>
                  </a:lnTo>
                  <a:cubicBezTo>
                    <a:pt x="984" y="2366"/>
                    <a:pt x="952" y="2483"/>
                    <a:pt x="931" y="2609"/>
                  </a:cubicBezTo>
                  <a:lnTo>
                    <a:pt x="349" y="2705"/>
                  </a:lnTo>
                  <a:cubicBezTo>
                    <a:pt x="138" y="2736"/>
                    <a:pt x="0" y="2937"/>
                    <a:pt x="32" y="3149"/>
                  </a:cubicBezTo>
                  <a:lnTo>
                    <a:pt x="106" y="3625"/>
                  </a:lnTo>
                  <a:cubicBezTo>
                    <a:pt x="145" y="3817"/>
                    <a:pt x="314" y="3957"/>
                    <a:pt x="503" y="3957"/>
                  </a:cubicBezTo>
                  <a:cubicBezTo>
                    <a:pt x="522" y="3957"/>
                    <a:pt x="542" y="3955"/>
                    <a:pt x="561" y="3952"/>
                  </a:cubicBezTo>
                  <a:lnTo>
                    <a:pt x="1142" y="3857"/>
                  </a:lnTo>
                  <a:cubicBezTo>
                    <a:pt x="1195" y="3963"/>
                    <a:pt x="1259" y="4069"/>
                    <a:pt x="1333" y="4164"/>
                  </a:cubicBezTo>
                  <a:lnTo>
                    <a:pt x="1005" y="4650"/>
                  </a:lnTo>
                  <a:cubicBezTo>
                    <a:pt x="889" y="4830"/>
                    <a:pt x="931" y="5073"/>
                    <a:pt x="1111" y="5190"/>
                  </a:cubicBezTo>
                  <a:lnTo>
                    <a:pt x="1512" y="5464"/>
                  </a:lnTo>
                  <a:cubicBezTo>
                    <a:pt x="1576" y="5508"/>
                    <a:pt x="1652" y="5530"/>
                    <a:pt x="1727" y="5530"/>
                  </a:cubicBezTo>
                  <a:cubicBezTo>
                    <a:pt x="1853" y="5530"/>
                    <a:pt x="1979" y="5471"/>
                    <a:pt x="2052" y="5359"/>
                  </a:cubicBezTo>
                  <a:lnTo>
                    <a:pt x="2380" y="4872"/>
                  </a:lnTo>
                  <a:cubicBezTo>
                    <a:pt x="2464" y="4893"/>
                    <a:pt x="2549" y="4915"/>
                    <a:pt x="2633" y="4925"/>
                  </a:cubicBezTo>
                  <a:lnTo>
                    <a:pt x="2729" y="5507"/>
                  </a:lnTo>
                  <a:cubicBezTo>
                    <a:pt x="2767" y="5699"/>
                    <a:pt x="2937" y="5839"/>
                    <a:pt x="3126" y="5839"/>
                  </a:cubicBezTo>
                  <a:cubicBezTo>
                    <a:pt x="3145" y="5839"/>
                    <a:pt x="3164" y="5837"/>
                    <a:pt x="3183" y="5835"/>
                  </a:cubicBezTo>
                  <a:lnTo>
                    <a:pt x="3659" y="5750"/>
                  </a:lnTo>
                  <a:cubicBezTo>
                    <a:pt x="3871" y="5718"/>
                    <a:pt x="4019" y="5517"/>
                    <a:pt x="3976" y="5306"/>
                  </a:cubicBezTo>
                  <a:lnTo>
                    <a:pt x="3881" y="4724"/>
                  </a:lnTo>
                  <a:cubicBezTo>
                    <a:pt x="3955" y="4682"/>
                    <a:pt x="4040" y="4640"/>
                    <a:pt x="4103" y="4587"/>
                  </a:cubicBezTo>
                  <a:lnTo>
                    <a:pt x="4579" y="4946"/>
                  </a:lnTo>
                  <a:cubicBezTo>
                    <a:pt x="4649" y="4999"/>
                    <a:pt x="4731" y="5024"/>
                    <a:pt x="4812" y="5024"/>
                  </a:cubicBezTo>
                  <a:cubicBezTo>
                    <a:pt x="4929" y="5024"/>
                    <a:pt x="5044" y="4972"/>
                    <a:pt x="5118" y="4872"/>
                  </a:cubicBezTo>
                  <a:lnTo>
                    <a:pt x="5414" y="4481"/>
                  </a:lnTo>
                  <a:cubicBezTo>
                    <a:pt x="5541" y="4312"/>
                    <a:pt x="5510" y="4069"/>
                    <a:pt x="5340" y="3942"/>
                  </a:cubicBezTo>
                  <a:lnTo>
                    <a:pt x="4865" y="3582"/>
                  </a:lnTo>
                  <a:cubicBezTo>
                    <a:pt x="4907" y="3466"/>
                    <a:pt x="4939" y="3350"/>
                    <a:pt x="4960" y="3223"/>
                  </a:cubicBezTo>
                  <a:lnTo>
                    <a:pt x="5541" y="3128"/>
                  </a:lnTo>
                  <a:cubicBezTo>
                    <a:pt x="5753" y="3096"/>
                    <a:pt x="5890" y="2895"/>
                    <a:pt x="5859" y="2683"/>
                  </a:cubicBezTo>
                  <a:lnTo>
                    <a:pt x="5785" y="2208"/>
                  </a:lnTo>
                  <a:cubicBezTo>
                    <a:pt x="5747" y="2021"/>
                    <a:pt x="5586" y="1883"/>
                    <a:pt x="5402" y="1883"/>
                  </a:cubicBezTo>
                  <a:cubicBezTo>
                    <a:pt x="5379" y="1883"/>
                    <a:pt x="5354" y="1885"/>
                    <a:pt x="5330" y="1890"/>
                  </a:cubicBezTo>
                  <a:lnTo>
                    <a:pt x="4748" y="1986"/>
                  </a:lnTo>
                  <a:cubicBezTo>
                    <a:pt x="4695" y="1869"/>
                    <a:pt x="4632" y="1774"/>
                    <a:pt x="4558" y="1668"/>
                  </a:cubicBezTo>
                  <a:lnTo>
                    <a:pt x="4886" y="1182"/>
                  </a:lnTo>
                  <a:cubicBezTo>
                    <a:pt x="5002" y="1002"/>
                    <a:pt x="4960" y="759"/>
                    <a:pt x="4780" y="643"/>
                  </a:cubicBezTo>
                  <a:lnTo>
                    <a:pt x="4378" y="368"/>
                  </a:lnTo>
                  <a:cubicBezTo>
                    <a:pt x="4314" y="324"/>
                    <a:pt x="4239" y="303"/>
                    <a:pt x="4163" y="303"/>
                  </a:cubicBezTo>
                  <a:cubicBezTo>
                    <a:pt x="4037" y="303"/>
                    <a:pt x="3911" y="361"/>
                    <a:pt x="3839" y="473"/>
                  </a:cubicBezTo>
                  <a:lnTo>
                    <a:pt x="3511" y="960"/>
                  </a:lnTo>
                  <a:cubicBezTo>
                    <a:pt x="3426" y="939"/>
                    <a:pt x="3342" y="918"/>
                    <a:pt x="3257" y="907"/>
                  </a:cubicBezTo>
                  <a:lnTo>
                    <a:pt x="3162" y="325"/>
                  </a:lnTo>
                  <a:cubicBezTo>
                    <a:pt x="3125" y="138"/>
                    <a:pt x="2963" y="1"/>
                    <a:pt x="2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952;p49">
              <a:extLst>
                <a:ext uri="{FF2B5EF4-FFF2-40B4-BE49-F238E27FC236}">
                  <a16:creationId xmlns:a16="http://schemas.microsoft.com/office/drawing/2014/main" id="{B3754C6A-5E70-04EF-E554-5C22C07FB93B}"/>
                </a:ext>
              </a:extLst>
            </p:cNvPr>
            <p:cNvSpPr/>
            <p:nvPr/>
          </p:nvSpPr>
          <p:spPr>
            <a:xfrm>
              <a:off x="6586150" y="3614825"/>
              <a:ext cx="55000" cy="76150"/>
            </a:xfrm>
            <a:custGeom>
              <a:avLst/>
              <a:gdLst/>
              <a:ahLst/>
              <a:cxnLst/>
              <a:rect l="l" t="t" r="r" b="b"/>
              <a:pathLst>
                <a:path w="2200" h="3046" extrusionOk="0">
                  <a:moveTo>
                    <a:pt x="392" y="0"/>
                  </a:moveTo>
                  <a:lnTo>
                    <a:pt x="0" y="254"/>
                  </a:lnTo>
                  <a:lnTo>
                    <a:pt x="1809" y="3046"/>
                  </a:lnTo>
                  <a:lnTo>
                    <a:pt x="2200" y="2792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953;p49">
              <a:extLst>
                <a:ext uri="{FF2B5EF4-FFF2-40B4-BE49-F238E27FC236}">
                  <a16:creationId xmlns:a16="http://schemas.microsoft.com/office/drawing/2014/main" id="{95499086-0D13-4753-958D-27717038E0DE}"/>
                </a:ext>
              </a:extLst>
            </p:cNvPr>
            <p:cNvSpPr/>
            <p:nvPr/>
          </p:nvSpPr>
          <p:spPr>
            <a:xfrm>
              <a:off x="6621300" y="3678450"/>
              <a:ext cx="77225" cy="90350"/>
            </a:xfrm>
            <a:custGeom>
              <a:avLst/>
              <a:gdLst/>
              <a:ahLst/>
              <a:cxnLst/>
              <a:rect l="l" t="t" r="r" b="b"/>
              <a:pathLst>
                <a:path w="3089" h="3614" extrusionOk="0">
                  <a:moveTo>
                    <a:pt x="854" y="0"/>
                  </a:moveTo>
                  <a:cubicBezTo>
                    <a:pt x="714" y="0"/>
                    <a:pt x="573" y="39"/>
                    <a:pt x="445" y="120"/>
                  </a:cubicBezTo>
                  <a:cubicBezTo>
                    <a:pt x="107" y="342"/>
                    <a:pt x="1" y="797"/>
                    <a:pt x="233" y="1146"/>
                  </a:cubicBezTo>
                  <a:lnTo>
                    <a:pt x="1619" y="3282"/>
                  </a:lnTo>
                  <a:cubicBezTo>
                    <a:pt x="1760" y="3497"/>
                    <a:pt x="1994" y="3613"/>
                    <a:pt x="2236" y="3613"/>
                  </a:cubicBezTo>
                  <a:cubicBezTo>
                    <a:pt x="2375" y="3613"/>
                    <a:pt x="2517" y="3575"/>
                    <a:pt x="2644" y="3493"/>
                  </a:cubicBezTo>
                  <a:cubicBezTo>
                    <a:pt x="2983" y="3271"/>
                    <a:pt x="3089" y="2817"/>
                    <a:pt x="2856" y="2468"/>
                  </a:cubicBezTo>
                  <a:lnTo>
                    <a:pt x="1471" y="332"/>
                  </a:lnTo>
                  <a:cubicBezTo>
                    <a:pt x="1330" y="117"/>
                    <a:pt x="1095" y="0"/>
                    <a:pt x="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954;p49">
              <a:extLst>
                <a:ext uri="{FF2B5EF4-FFF2-40B4-BE49-F238E27FC236}">
                  <a16:creationId xmlns:a16="http://schemas.microsoft.com/office/drawing/2014/main" id="{81ECE729-1C1B-8952-A851-FEAF34671D64}"/>
                </a:ext>
              </a:extLst>
            </p:cNvPr>
            <p:cNvSpPr/>
            <p:nvPr/>
          </p:nvSpPr>
          <p:spPr>
            <a:xfrm>
              <a:off x="6564725" y="3585075"/>
              <a:ext cx="43400" cy="45300"/>
            </a:xfrm>
            <a:custGeom>
              <a:avLst/>
              <a:gdLst/>
              <a:ahLst/>
              <a:cxnLst/>
              <a:rect l="l" t="t" r="r" b="b"/>
              <a:pathLst>
                <a:path w="1736" h="1812" extrusionOk="0">
                  <a:moveTo>
                    <a:pt x="615" y="1"/>
                  </a:moveTo>
                  <a:cubicBezTo>
                    <a:pt x="571" y="1"/>
                    <a:pt x="526" y="14"/>
                    <a:pt x="487" y="38"/>
                  </a:cubicBezTo>
                  <a:lnTo>
                    <a:pt x="308" y="154"/>
                  </a:lnTo>
                  <a:lnTo>
                    <a:pt x="128" y="271"/>
                  </a:lnTo>
                  <a:cubicBezTo>
                    <a:pt x="33" y="334"/>
                    <a:pt x="1" y="440"/>
                    <a:pt x="33" y="524"/>
                  </a:cubicBezTo>
                  <a:lnTo>
                    <a:pt x="456" y="1698"/>
                  </a:lnTo>
                  <a:cubicBezTo>
                    <a:pt x="483" y="1772"/>
                    <a:pt x="557" y="1812"/>
                    <a:pt x="637" y="1812"/>
                  </a:cubicBezTo>
                  <a:cubicBezTo>
                    <a:pt x="683" y="1812"/>
                    <a:pt x="731" y="1799"/>
                    <a:pt x="773" y="1772"/>
                  </a:cubicBezTo>
                  <a:lnTo>
                    <a:pt x="1175" y="1508"/>
                  </a:lnTo>
                  <a:lnTo>
                    <a:pt x="1185" y="1508"/>
                  </a:lnTo>
                  <a:lnTo>
                    <a:pt x="1598" y="1243"/>
                  </a:lnTo>
                  <a:cubicBezTo>
                    <a:pt x="1714" y="1159"/>
                    <a:pt x="1735" y="1011"/>
                    <a:pt x="1651" y="916"/>
                  </a:cubicBezTo>
                  <a:lnTo>
                    <a:pt x="752" y="59"/>
                  </a:lnTo>
                  <a:cubicBezTo>
                    <a:pt x="717" y="19"/>
                    <a:pt x="667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9" name="Google Shape;955;p49">
              <a:extLst>
                <a:ext uri="{FF2B5EF4-FFF2-40B4-BE49-F238E27FC236}">
                  <a16:creationId xmlns:a16="http://schemas.microsoft.com/office/drawing/2014/main" id="{3E8D2F4D-02E7-34AA-DC42-755C50C5B454}"/>
                </a:ext>
              </a:extLst>
            </p:cNvPr>
            <p:cNvGrpSpPr/>
            <p:nvPr/>
          </p:nvGrpSpPr>
          <p:grpSpPr>
            <a:xfrm>
              <a:off x="7622175" y="3275400"/>
              <a:ext cx="168950" cy="161275"/>
              <a:chOff x="7622175" y="3275400"/>
              <a:chExt cx="168950" cy="161275"/>
            </a:xfrm>
          </p:grpSpPr>
          <p:sp>
            <p:nvSpPr>
              <p:cNvPr id="769" name="Google Shape;956;p49">
                <a:extLst>
                  <a:ext uri="{FF2B5EF4-FFF2-40B4-BE49-F238E27FC236}">
                    <a16:creationId xmlns:a16="http://schemas.microsoft.com/office/drawing/2014/main" id="{CB6B5C00-B5F7-6BA7-64D9-EC7F11B1DD9D}"/>
                  </a:ext>
                </a:extLst>
              </p:cNvPr>
              <p:cNvSpPr/>
              <p:nvPr/>
            </p:nvSpPr>
            <p:spPr>
              <a:xfrm>
                <a:off x="7622175" y="3275400"/>
                <a:ext cx="168950" cy="161275"/>
              </a:xfrm>
              <a:custGeom>
                <a:avLst/>
                <a:gdLst/>
                <a:ahLst/>
                <a:cxnLst/>
                <a:rect l="l" t="t" r="r" b="b"/>
                <a:pathLst>
                  <a:path w="6758" h="6451" extrusionOk="0">
                    <a:moveTo>
                      <a:pt x="2644" y="0"/>
                    </a:moveTo>
                    <a:cubicBezTo>
                      <a:pt x="1185" y="0"/>
                      <a:pt x="0" y="888"/>
                      <a:pt x="0" y="2348"/>
                    </a:cubicBezTo>
                    <a:lnTo>
                      <a:pt x="0" y="2633"/>
                    </a:lnTo>
                    <a:cubicBezTo>
                      <a:pt x="0" y="4092"/>
                      <a:pt x="1185" y="4981"/>
                      <a:pt x="2644" y="4981"/>
                    </a:cubicBezTo>
                    <a:lnTo>
                      <a:pt x="4219" y="4981"/>
                    </a:lnTo>
                    <a:cubicBezTo>
                      <a:pt x="4547" y="5890"/>
                      <a:pt x="4071" y="6450"/>
                      <a:pt x="4071" y="6450"/>
                    </a:cubicBezTo>
                    <a:cubicBezTo>
                      <a:pt x="5880" y="6038"/>
                      <a:pt x="5753" y="4536"/>
                      <a:pt x="5753" y="4536"/>
                    </a:cubicBezTo>
                    <a:cubicBezTo>
                      <a:pt x="6366" y="4050"/>
                      <a:pt x="6757" y="3479"/>
                      <a:pt x="6757" y="2633"/>
                    </a:cubicBezTo>
                    <a:lnTo>
                      <a:pt x="6757" y="2348"/>
                    </a:lnTo>
                    <a:cubicBezTo>
                      <a:pt x="6757" y="888"/>
                      <a:pt x="5573" y="0"/>
                      <a:pt x="4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957;p49">
                <a:extLst>
                  <a:ext uri="{FF2B5EF4-FFF2-40B4-BE49-F238E27FC236}">
                    <a16:creationId xmlns:a16="http://schemas.microsoft.com/office/drawing/2014/main" id="{41E92232-6F22-169E-2267-D59A560FA643}"/>
                  </a:ext>
                </a:extLst>
              </p:cNvPr>
              <p:cNvSpPr/>
              <p:nvPr/>
            </p:nvSpPr>
            <p:spPr>
              <a:xfrm>
                <a:off x="7657600" y="3331700"/>
                <a:ext cx="1482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593" h="604" extrusionOk="0">
                    <a:moveTo>
                      <a:pt x="296" y="0"/>
                    </a:moveTo>
                    <a:cubicBezTo>
                      <a:pt x="127" y="0"/>
                      <a:pt x="0" y="138"/>
                      <a:pt x="0" y="307"/>
                    </a:cubicBezTo>
                    <a:cubicBezTo>
                      <a:pt x="0" y="466"/>
                      <a:pt x="127" y="603"/>
                      <a:pt x="296" y="603"/>
                    </a:cubicBezTo>
                    <a:cubicBezTo>
                      <a:pt x="455" y="603"/>
                      <a:pt x="592" y="466"/>
                      <a:pt x="592" y="307"/>
                    </a:cubicBezTo>
                    <a:cubicBezTo>
                      <a:pt x="592" y="138"/>
                      <a:pt x="455" y="0"/>
                      <a:pt x="2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958;p49">
                <a:extLst>
                  <a:ext uri="{FF2B5EF4-FFF2-40B4-BE49-F238E27FC236}">
                    <a16:creationId xmlns:a16="http://schemas.microsoft.com/office/drawing/2014/main" id="{E0538AE0-393A-06CA-3E20-D2D8CB68E81E}"/>
                  </a:ext>
                </a:extLst>
              </p:cNvPr>
              <p:cNvSpPr/>
              <p:nvPr/>
            </p:nvSpPr>
            <p:spPr>
              <a:xfrm>
                <a:off x="7699350" y="3331700"/>
                <a:ext cx="148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594" h="604" extrusionOk="0">
                    <a:moveTo>
                      <a:pt x="297" y="0"/>
                    </a:moveTo>
                    <a:cubicBezTo>
                      <a:pt x="128" y="0"/>
                      <a:pt x="1" y="138"/>
                      <a:pt x="1" y="307"/>
                    </a:cubicBezTo>
                    <a:cubicBezTo>
                      <a:pt x="1" y="466"/>
                      <a:pt x="128" y="603"/>
                      <a:pt x="297" y="603"/>
                    </a:cubicBezTo>
                    <a:cubicBezTo>
                      <a:pt x="456" y="603"/>
                      <a:pt x="593" y="466"/>
                      <a:pt x="593" y="307"/>
                    </a:cubicBezTo>
                    <a:cubicBezTo>
                      <a:pt x="593" y="138"/>
                      <a:pt x="456" y="0"/>
                      <a:pt x="2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959;p49">
                <a:extLst>
                  <a:ext uri="{FF2B5EF4-FFF2-40B4-BE49-F238E27FC236}">
                    <a16:creationId xmlns:a16="http://schemas.microsoft.com/office/drawing/2014/main" id="{40F38ADB-7564-2153-54BF-EAEC286E7E55}"/>
                  </a:ext>
                </a:extLst>
              </p:cNvPr>
              <p:cNvSpPr/>
              <p:nvPr/>
            </p:nvSpPr>
            <p:spPr>
              <a:xfrm>
                <a:off x="7741125" y="3331700"/>
                <a:ext cx="1482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593" h="604" extrusionOk="0">
                    <a:moveTo>
                      <a:pt x="297" y="0"/>
                    </a:moveTo>
                    <a:cubicBezTo>
                      <a:pt x="128" y="0"/>
                      <a:pt x="1" y="138"/>
                      <a:pt x="1" y="307"/>
                    </a:cubicBezTo>
                    <a:cubicBezTo>
                      <a:pt x="1" y="466"/>
                      <a:pt x="128" y="603"/>
                      <a:pt x="297" y="603"/>
                    </a:cubicBezTo>
                    <a:cubicBezTo>
                      <a:pt x="455" y="603"/>
                      <a:pt x="593" y="466"/>
                      <a:pt x="593" y="307"/>
                    </a:cubicBezTo>
                    <a:cubicBezTo>
                      <a:pt x="593" y="138"/>
                      <a:pt x="455" y="0"/>
                      <a:pt x="2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0" name="Google Shape;960;p49">
              <a:extLst>
                <a:ext uri="{FF2B5EF4-FFF2-40B4-BE49-F238E27FC236}">
                  <a16:creationId xmlns:a16="http://schemas.microsoft.com/office/drawing/2014/main" id="{BD767FE6-61F2-4724-6910-C2085DDFF33C}"/>
                </a:ext>
              </a:extLst>
            </p:cNvPr>
            <p:cNvSpPr/>
            <p:nvPr/>
          </p:nvSpPr>
          <p:spPr>
            <a:xfrm>
              <a:off x="7440825" y="3461750"/>
              <a:ext cx="39150" cy="38625"/>
            </a:xfrm>
            <a:custGeom>
              <a:avLst/>
              <a:gdLst/>
              <a:ahLst/>
              <a:cxnLst/>
              <a:rect l="l" t="t" r="r" b="b"/>
              <a:pathLst>
                <a:path w="1566" h="1545" extrusionOk="0">
                  <a:moveTo>
                    <a:pt x="825" y="1"/>
                  </a:moveTo>
                  <a:lnTo>
                    <a:pt x="0" y="604"/>
                  </a:lnTo>
                  <a:lnTo>
                    <a:pt x="434" y="963"/>
                  </a:lnTo>
                  <a:lnTo>
                    <a:pt x="677" y="1175"/>
                  </a:lnTo>
                  <a:lnTo>
                    <a:pt x="1100" y="1545"/>
                  </a:lnTo>
                  <a:lnTo>
                    <a:pt x="1565" y="635"/>
                  </a:lnTo>
                  <a:lnTo>
                    <a:pt x="1322" y="424"/>
                  </a:lnTo>
                  <a:lnTo>
                    <a:pt x="1068" y="212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961;p49">
              <a:extLst>
                <a:ext uri="{FF2B5EF4-FFF2-40B4-BE49-F238E27FC236}">
                  <a16:creationId xmlns:a16="http://schemas.microsoft.com/office/drawing/2014/main" id="{9E15A5FB-D445-660D-90D4-1ACD241DA74C}"/>
                </a:ext>
              </a:extLst>
            </p:cNvPr>
            <p:cNvSpPr/>
            <p:nvPr/>
          </p:nvSpPr>
          <p:spPr>
            <a:xfrm>
              <a:off x="7412950" y="3418675"/>
              <a:ext cx="69925" cy="44250"/>
            </a:xfrm>
            <a:custGeom>
              <a:avLst/>
              <a:gdLst/>
              <a:ahLst/>
              <a:cxnLst/>
              <a:rect l="l" t="t" r="r" b="b"/>
              <a:pathLst>
                <a:path w="2797" h="1770" extrusionOk="0">
                  <a:moveTo>
                    <a:pt x="2754" y="0"/>
                  </a:moveTo>
                  <a:cubicBezTo>
                    <a:pt x="2754" y="0"/>
                    <a:pt x="935" y="212"/>
                    <a:pt x="174" y="1470"/>
                  </a:cubicBezTo>
                  <a:cubicBezTo>
                    <a:pt x="174" y="1470"/>
                    <a:pt x="0" y="1770"/>
                    <a:pt x="228" y="1770"/>
                  </a:cubicBezTo>
                  <a:cubicBezTo>
                    <a:pt x="281" y="1770"/>
                    <a:pt x="356" y="1753"/>
                    <a:pt x="460" y="1713"/>
                  </a:cubicBezTo>
                  <a:cubicBezTo>
                    <a:pt x="460" y="1713"/>
                    <a:pt x="1174" y="1457"/>
                    <a:pt x="1672" y="1457"/>
                  </a:cubicBezTo>
                  <a:cubicBezTo>
                    <a:pt x="1754" y="1457"/>
                    <a:pt x="1831" y="1464"/>
                    <a:pt x="1898" y="1481"/>
                  </a:cubicBezTo>
                  <a:lnTo>
                    <a:pt x="2797" y="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962;p49">
              <a:extLst>
                <a:ext uri="{FF2B5EF4-FFF2-40B4-BE49-F238E27FC236}">
                  <a16:creationId xmlns:a16="http://schemas.microsoft.com/office/drawing/2014/main" id="{C29682E6-11CE-C68B-4E71-9AE8CA1481CC}"/>
                </a:ext>
              </a:extLst>
            </p:cNvPr>
            <p:cNvSpPr/>
            <p:nvPr/>
          </p:nvSpPr>
          <p:spPr>
            <a:xfrm>
              <a:off x="7484675" y="3449875"/>
              <a:ext cx="36800" cy="72775"/>
            </a:xfrm>
            <a:custGeom>
              <a:avLst/>
              <a:gdLst/>
              <a:ahLst/>
              <a:cxnLst/>
              <a:rect l="l" t="t" r="r" b="b"/>
              <a:pathLst>
                <a:path w="1472" h="2911" extrusionOk="0">
                  <a:moveTo>
                    <a:pt x="1345" y="0"/>
                  </a:moveTo>
                  <a:lnTo>
                    <a:pt x="65" y="1110"/>
                  </a:lnTo>
                  <a:cubicBezTo>
                    <a:pt x="245" y="1544"/>
                    <a:pt x="54" y="2570"/>
                    <a:pt x="54" y="2570"/>
                  </a:cubicBezTo>
                  <a:cubicBezTo>
                    <a:pt x="1" y="2838"/>
                    <a:pt x="58" y="2911"/>
                    <a:pt x="134" y="2911"/>
                  </a:cubicBezTo>
                  <a:cubicBezTo>
                    <a:pt x="224" y="2911"/>
                    <a:pt x="340" y="2813"/>
                    <a:pt x="340" y="2813"/>
                  </a:cubicBezTo>
                  <a:cubicBezTo>
                    <a:pt x="1471" y="1861"/>
                    <a:pt x="1387" y="32"/>
                    <a:pt x="1387" y="32"/>
                  </a:cubicBezTo>
                  <a:lnTo>
                    <a:pt x="13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963;p49">
              <a:extLst>
                <a:ext uri="{FF2B5EF4-FFF2-40B4-BE49-F238E27FC236}">
                  <a16:creationId xmlns:a16="http://schemas.microsoft.com/office/drawing/2014/main" id="{E644EBE9-623F-4520-A8D5-C7D190509603}"/>
                </a:ext>
              </a:extLst>
            </p:cNvPr>
            <p:cNvSpPr/>
            <p:nvPr/>
          </p:nvSpPr>
          <p:spPr>
            <a:xfrm>
              <a:off x="7453775" y="3356025"/>
              <a:ext cx="118200" cy="126525"/>
            </a:xfrm>
            <a:custGeom>
              <a:avLst/>
              <a:gdLst/>
              <a:ahLst/>
              <a:cxnLst/>
              <a:rect l="l" t="t" r="r" b="b"/>
              <a:pathLst>
                <a:path w="4728" h="5061" extrusionOk="0">
                  <a:moveTo>
                    <a:pt x="4127" y="1"/>
                  </a:moveTo>
                  <a:cubicBezTo>
                    <a:pt x="3821" y="1"/>
                    <a:pt x="3388" y="97"/>
                    <a:pt x="3003" y="296"/>
                  </a:cubicBezTo>
                  <a:cubicBezTo>
                    <a:pt x="2781" y="413"/>
                    <a:pt x="2570" y="571"/>
                    <a:pt x="2411" y="751"/>
                  </a:cubicBezTo>
                  <a:cubicBezTo>
                    <a:pt x="2380" y="783"/>
                    <a:pt x="2358" y="814"/>
                    <a:pt x="2327" y="857"/>
                  </a:cubicBezTo>
                  <a:lnTo>
                    <a:pt x="170" y="3574"/>
                  </a:lnTo>
                  <a:cubicBezTo>
                    <a:pt x="0" y="3796"/>
                    <a:pt x="32" y="4114"/>
                    <a:pt x="244" y="4293"/>
                  </a:cubicBezTo>
                  <a:lnTo>
                    <a:pt x="994" y="4938"/>
                  </a:lnTo>
                  <a:cubicBezTo>
                    <a:pt x="1095" y="5020"/>
                    <a:pt x="1215" y="5060"/>
                    <a:pt x="1333" y="5060"/>
                  </a:cubicBezTo>
                  <a:cubicBezTo>
                    <a:pt x="1476" y="5060"/>
                    <a:pt x="1615" y="5001"/>
                    <a:pt x="1713" y="4886"/>
                  </a:cubicBezTo>
                  <a:lnTo>
                    <a:pt x="4061" y="2327"/>
                  </a:lnTo>
                  <a:cubicBezTo>
                    <a:pt x="4093" y="2295"/>
                    <a:pt x="4114" y="2263"/>
                    <a:pt x="4146" y="2231"/>
                  </a:cubicBezTo>
                  <a:cubicBezTo>
                    <a:pt x="4304" y="2052"/>
                    <a:pt x="4420" y="1830"/>
                    <a:pt x="4505" y="1608"/>
                  </a:cubicBezTo>
                  <a:cubicBezTo>
                    <a:pt x="4727" y="973"/>
                    <a:pt x="4706" y="265"/>
                    <a:pt x="4484" y="85"/>
                  </a:cubicBezTo>
                  <a:cubicBezTo>
                    <a:pt x="4421" y="29"/>
                    <a:pt x="4292" y="1"/>
                    <a:pt x="41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964;p49">
              <a:extLst>
                <a:ext uri="{FF2B5EF4-FFF2-40B4-BE49-F238E27FC236}">
                  <a16:creationId xmlns:a16="http://schemas.microsoft.com/office/drawing/2014/main" id="{91B206B2-642E-DDEF-0399-81D9EE5B8D09}"/>
                </a:ext>
              </a:extLst>
            </p:cNvPr>
            <p:cNvSpPr/>
            <p:nvPr/>
          </p:nvSpPr>
          <p:spPr>
            <a:xfrm>
              <a:off x="7528850" y="3355950"/>
              <a:ext cx="43125" cy="40275"/>
            </a:xfrm>
            <a:custGeom>
              <a:avLst/>
              <a:gdLst/>
              <a:ahLst/>
              <a:cxnLst/>
              <a:rect l="l" t="t" r="r" b="b"/>
              <a:pathLst>
                <a:path w="1725" h="1611" extrusionOk="0">
                  <a:moveTo>
                    <a:pt x="1138" y="1"/>
                  </a:moveTo>
                  <a:cubicBezTo>
                    <a:pt x="831" y="1"/>
                    <a:pt x="391" y="97"/>
                    <a:pt x="0" y="299"/>
                  </a:cubicBezTo>
                  <a:cubicBezTo>
                    <a:pt x="307" y="469"/>
                    <a:pt x="804" y="828"/>
                    <a:pt x="1502" y="1611"/>
                  </a:cubicBezTo>
                  <a:cubicBezTo>
                    <a:pt x="1724" y="976"/>
                    <a:pt x="1703" y="268"/>
                    <a:pt x="1481" y="77"/>
                  </a:cubicBezTo>
                  <a:cubicBezTo>
                    <a:pt x="1420" y="27"/>
                    <a:pt x="1297" y="1"/>
                    <a:pt x="11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965;p49">
              <a:extLst>
                <a:ext uri="{FF2B5EF4-FFF2-40B4-BE49-F238E27FC236}">
                  <a16:creationId xmlns:a16="http://schemas.microsoft.com/office/drawing/2014/main" id="{732F3A7C-2196-B5BF-ACB1-9D4D4A08B487}"/>
                </a:ext>
              </a:extLst>
            </p:cNvPr>
            <p:cNvSpPr/>
            <p:nvPr/>
          </p:nvSpPr>
          <p:spPr>
            <a:xfrm>
              <a:off x="7506900" y="3385225"/>
              <a:ext cx="40475" cy="36250"/>
            </a:xfrm>
            <a:custGeom>
              <a:avLst/>
              <a:gdLst/>
              <a:ahLst/>
              <a:cxnLst/>
              <a:rect l="l" t="t" r="r" b="b"/>
              <a:pathLst>
                <a:path w="1619" h="1450" extrusionOk="0">
                  <a:moveTo>
                    <a:pt x="813" y="1"/>
                  </a:moveTo>
                  <a:cubicBezTo>
                    <a:pt x="607" y="1"/>
                    <a:pt x="401" y="90"/>
                    <a:pt x="255" y="260"/>
                  </a:cubicBezTo>
                  <a:cubicBezTo>
                    <a:pt x="1" y="566"/>
                    <a:pt x="33" y="1021"/>
                    <a:pt x="339" y="1275"/>
                  </a:cubicBezTo>
                  <a:cubicBezTo>
                    <a:pt x="476" y="1392"/>
                    <a:pt x="641" y="1449"/>
                    <a:pt x="806" y="1449"/>
                  </a:cubicBezTo>
                  <a:cubicBezTo>
                    <a:pt x="1013" y="1449"/>
                    <a:pt x="1218" y="1361"/>
                    <a:pt x="1365" y="1190"/>
                  </a:cubicBezTo>
                  <a:cubicBezTo>
                    <a:pt x="1619" y="894"/>
                    <a:pt x="1587" y="429"/>
                    <a:pt x="1280" y="175"/>
                  </a:cubicBezTo>
                  <a:cubicBezTo>
                    <a:pt x="1144" y="58"/>
                    <a:pt x="978" y="1"/>
                    <a:pt x="8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966;p49">
              <a:extLst>
                <a:ext uri="{FF2B5EF4-FFF2-40B4-BE49-F238E27FC236}">
                  <a16:creationId xmlns:a16="http://schemas.microsoft.com/office/drawing/2014/main" id="{0FEB9886-9240-F112-B705-EAC6A21AA021}"/>
                </a:ext>
              </a:extLst>
            </p:cNvPr>
            <p:cNvSpPr/>
            <p:nvPr/>
          </p:nvSpPr>
          <p:spPr>
            <a:xfrm>
              <a:off x="7505050" y="3383650"/>
              <a:ext cx="44175" cy="39400"/>
            </a:xfrm>
            <a:custGeom>
              <a:avLst/>
              <a:gdLst/>
              <a:ahLst/>
              <a:cxnLst/>
              <a:rect l="l" t="t" r="r" b="b"/>
              <a:pathLst>
                <a:path w="1767" h="1576" extrusionOk="0">
                  <a:moveTo>
                    <a:pt x="882" y="128"/>
                  </a:moveTo>
                  <a:cubicBezTo>
                    <a:pt x="1035" y="128"/>
                    <a:pt x="1188" y="182"/>
                    <a:pt x="1312" y="291"/>
                  </a:cubicBezTo>
                  <a:cubicBezTo>
                    <a:pt x="1587" y="524"/>
                    <a:pt x="1619" y="936"/>
                    <a:pt x="1386" y="1211"/>
                  </a:cubicBezTo>
                  <a:cubicBezTo>
                    <a:pt x="1258" y="1363"/>
                    <a:pt x="1071" y="1440"/>
                    <a:pt x="884" y="1440"/>
                  </a:cubicBezTo>
                  <a:cubicBezTo>
                    <a:pt x="732" y="1440"/>
                    <a:pt x="579" y="1389"/>
                    <a:pt x="455" y="1285"/>
                  </a:cubicBezTo>
                  <a:cubicBezTo>
                    <a:pt x="181" y="1052"/>
                    <a:pt x="149" y="640"/>
                    <a:pt x="381" y="365"/>
                  </a:cubicBezTo>
                  <a:cubicBezTo>
                    <a:pt x="509" y="208"/>
                    <a:pt x="695" y="128"/>
                    <a:pt x="882" y="128"/>
                  </a:cubicBezTo>
                  <a:close/>
                  <a:moveTo>
                    <a:pt x="885" y="0"/>
                  </a:moveTo>
                  <a:cubicBezTo>
                    <a:pt x="660" y="0"/>
                    <a:pt x="438" y="94"/>
                    <a:pt x="286" y="281"/>
                  </a:cubicBezTo>
                  <a:cubicBezTo>
                    <a:pt x="1" y="608"/>
                    <a:pt x="43" y="1105"/>
                    <a:pt x="371" y="1391"/>
                  </a:cubicBezTo>
                  <a:cubicBezTo>
                    <a:pt x="518" y="1514"/>
                    <a:pt x="701" y="1576"/>
                    <a:pt x="883" y="1576"/>
                  </a:cubicBezTo>
                  <a:cubicBezTo>
                    <a:pt x="1107" y="1576"/>
                    <a:pt x="1330" y="1482"/>
                    <a:pt x="1481" y="1296"/>
                  </a:cubicBezTo>
                  <a:cubicBezTo>
                    <a:pt x="1767" y="968"/>
                    <a:pt x="1724" y="471"/>
                    <a:pt x="1397" y="185"/>
                  </a:cubicBezTo>
                  <a:cubicBezTo>
                    <a:pt x="1250" y="62"/>
                    <a:pt x="1067" y="0"/>
                    <a:pt x="8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7" name="Google Shape;967;p49">
              <a:extLst>
                <a:ext uri="{FF2B5EF4-FFF2-40B4-BE49-F238E27FC236}">
                  <a16:creationId xmlns:a16="http://schemas.microsoft.com/office/drawing/2014/main" id="{5596F92A-3A95-76AD-E42D-D8FAA0E2837A}"/>
                </a:ext>
              </a:extLst>
            </p:cNvPr>
            <p:cNvGrpSpPr/>
            <p:nvPr/>
          </p:nvGrpSpPr>
          <p:grpSpPr>
            <a:xfrm>
              <a:off x="7691425" y="3499550"/>
              <a:ext cx="414025" cy="935500"/>
              <a:chOff x="7691425" y="3499550"/>
              <a:chExt cx="414025" cy="935500"/>
            </a:xfrm>
          </p:grpSpPr>
          <p:sp>
            <p:nvSpPr>
              <p:cNvPr id="726" name="Google Shape;968;p49">
                <a:extLst>
                  <a:ext uri="{FF2B5EF4-FFF2-40B4-BE49-F238E27FC236}">
                    <a16:creationId xmlns:a16="http://schemas.microsoft.com/office/drawing/2014/main" id="{D5B10F11-E9F2-1B8A-A21B-738865F8EFBC}"/>
                  </a:ext>
                </a:extLst>
              </p:cNvPr>
              <p:cNvSpPr/>
              <p:nvPr/>
            </p:nvSpPr>
            <p:spPr>
              <a:xfrm>
                <a:off x="7926700" y="3515150"/>
                <a:ext cx="139350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5574" h="9958" extrusionOk="0">
                    <a:moveTo>
                      <a:pt x="699" y="1"/>
                    </a:moveTo>
                    <a:cubicBezTo>
                      <a:pt x="508" y="1"/>
                      <a:pt x="360" y="75"/>
                      <a:pt x="286" y="244"/>
                    </a:cubicBezTo>
                    <a:cubicBezTo>
                      <a:pt x="223" y="361"/>
                      <a:pt x="138" y="646"/>
                      <a:pt x="170" y="773"/>
                    </a:cubicBezTo>
                    <a:cubicBezTo>
                      <a:pt x="191" y="858"/>
                      <a:pt x="329" y="974"/>
                      <a:pt x="392" y="1048"/>
                    </a:cubicBezTo>
                    <a:cubicBezTo>
                      <a:pt x="466" y="1154"/>
                      <a:pt x="551" y="1259"/>
                      <a:pt x="614" y="1376"/>
                    </a:cubicBezTo>
                    <a:cubicBezTo>
                      <a:pt x="741" y="1598"/>
                      <a:pt x="836" y="1851"/>
                      <a:pt x="847" y="2116"/>
                    </a:cubicBezTo>
                    <a:cubicBezTo>
                      <a:pt x="847" y="2454"/>
                      <a:pt x="699" y="2771"/>
                      <a:pt x="593" y="3099"/>
                    </a:cubicBezTo>
                    <a:cubicBezTo>
                      <a:pt x="551" y="3247"/>
                      <a:pt x="519" y="3395"/>
                      <a:pt x="519" y="3554"/>
                    </a:cubicBezTo>
                    <a:cubicBezTo>
                      <a:pt x="508" y="3734"/>
                      <a:pt x="593" y="3871"/>
                      <a:pt x="614" y="4040"/>
                    </a:cubicBezTo>
                    <a:cubicBezTo>
                      <a:pt x="667" y="4347"/>
                      <a:pt x="413" y="4601"/>
                      <a:pt x="276" y="4833"/>
                    </a:cubicBezTo>
                    <a:cubicBezTo>
                      <a:pt x="1" y="5299"/>
                      <a:pt x="33" y="5901"/>
                      <a:pt x="255" y="6388"/>
                    </a:cubicBezTo>
                    <a:cubicBezTo>
                      <a:pt x="551" y="7033"/>
                      <a:pt x="1143" y="7530"/>
                      <a:pt x="1323" y="8217"/>
                    </a:cubicBezTo>
                    <a:cubicBezTo>
                      <a:pt x="1471" y="8778"/>
                      <a:pt x="1608" y="9306"/>
                      <a:pt x="1809" y="9856"/>
                    </a:cubicBezTo>
                    <a:cubicBezTo>
                      <a:pt x="1820" y="9888"/>
                      <a:pt x="1830" y="9930"/>
                      <a:pt x="1851" y="9941"/>
                    </a:cubicBezTo>
                    <a:cubicBezTo>
                      <a:pt x="1868" y="9953"/>
                      <a:pt x="1886" y="9958"/>
                      <a:pt x="1905" y="9958"/>
                    </a:cubicBezTo>
                    <a:cubicBezTo>
                      <a:pt x="1935" y="9958"/>
                      <a:pt x="1967" y="9947"/>
                      <a:pt x="1999" y="9941"/>
                    </a:cubicBezTo>
                    <a:cubicBezTo>
                      <a:pt x="2253" y="9846"/>
                      <a:pt x="2507" y="9761"/>
                      <a:pt x="2761" y="9687"/>
                    </a:cubicBezTo>
                    <a:lnTo>
                      <a:pt x="2761" y="9698"/>
                    </a:lnTo>
                    <a:cubicBezTo>
                      <a:pt x="3617" y="9433"/>
                      <a:pt x="4527" y="9349"/>
                      <a:pt x="5362" y="9042"/>
                    </a:cubicBezTo>
                    <a:cubicBezTo>
                      <a:pt x="5394" y="9021"/>
                      <a:pt x="5425" y="9010"/>
                      <a:pt x="5447" y="8989"/>
                    </a:cubicBezTo>
                    <a:cubicBezTo>
                      <a:pt x="5478" y="8957"/>
                      <a:pt x="5489" y="8915"/>
                      <a:pt x="5489" y="8873"/>
                    </a:cubicBezTo>
                    <a:cubicBezTo>
                      <a:pt x="5574" y="8376"/>
                      <a:pt x="5447" y="7847"/>
                      <a:pt x="5151" y="7435"/>
                    </a:cubicBezTo>
                    <a:cubicBezTo>
                      <a:pt x="4992" y="7213"/>
                      <a:pt x="4780" y="7022"/>
                      <a:pt x="4632" y="6790"/>
                    </a:cubicBezTo>
                    <a:cubicBezTo>
                      <a:pt x="4357" y="6377"/>
                      <a:pt x="4241" y="5701"/>
                      <a:pt x="4379" y="5225"/>
                    </a:cubicBezTo>
                    <a:cubicBezTo>
                      <a:pt x="4516" y="4749"/>
                      <a:pt x="4379" y="4400"/>
                      <a:pt x="4051" y="4030"/>
                    </a:cubicBezTo>
                    <a:cubicBezTo>
                      <a:pt x="3765" y="3702"/>
                      <a:pt x="3416" y="3438"/>
                      <a:pt x="3237" y="3046"/>
                    </a:cubicBezTo>
                    <a:cubicBezTo>
                      <a:pt x="3089" y="2708"/>
                      <a:pt x="3089" y="2327"/>
                      <a:pt x="3036" y="1957"/>
                    </a:cubicBezTo>
                    <a:cubicBezTo>
                      <a:pt x="2941" y="1386"/>
                      <a:pt x="2687" y="836"/>
                      <a:pt x="2243" y="466"/>
                    </a:cubicBezTo>
                    <a:cubicBezTo>
                      <a:pt x="1809" y="96"/>
                      <a:pt x="1249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969;p49">
                <a:extLst>
                  <a:ext uri="{FF2B5EF4-FFF2-40B4-BE49-F238E27FC236}">
                    <a16:creationId xmlns:a16="http://schemas.microsoft.com/office/drawing/2014/main" id="{9F0E67F5-659B-F6A7-FC83-4AFFCA1C022A}"/>
                  </a:ext>
                </a:extLst>
              </p:cNvPr>
              <p:cNvSpPr/>
              <p:nvPr/>
            </p:nvSpPr>
            <p:spPr>
              <a:xfrm>
                <a:off x="7937800" y="3513500"/>
                <a:ext cx="27525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2177" extrusionOk="0">
                    <a:moveTo>
                      <a:pt x="308" y="1"/>
                    </a:moveTo>
                    <a:cubicBezTo>
                      <a:pt x="216" y="1"/>
                      <a:pt x="115" y="21"/>
                      <a:pt x="1" y="56"/>
                    </a:cubicBezTo>
                    <a:cubicBezTo>
                      <a:pt x="265" y="649"/>
                      <a:pt x="413" y="1294"/>
                      <a:pt x="413" y="1939"/>
                    </a:cubicBezTo>
                    <a:cubicBezTo>
                      <a:pt x="413" y="2023"/>
                      <a:pt x="424" y="2129"/>
                      <a:pt x="498" y="2161"/>
                    </a:cubicBezTo>
                    <a:cubicBezTo>
                      <a:pt x="514" y="2172"/>
                      <a:pt x="532" y="2177"/>
                      <a:pt x="551" y="2177"/>
                    </a:cubicBezTo>
                    <a:cubicBezTo>
                      <a:pt x="584" y="2177"/>
                      <a:pt x="619" y="2164"/>
                      <a:pt x="646" y="2150"/>
                    </a:cubicBezTo>
                    <a:cubicBezTo>
                      <a:pt x="995" y="2013"/>
                      <a:pt x="1058" y="1643"/>
                      <a:pt x="1080" y="1315"/>
                    </a:cubicBezTo>
                    <a:cubicBezTo>
                      <a:pt x="1101" y="955"/>
                      <a:pt x="995" y="585"/>
                      <a:pt x="783" y="278"/>
                    </a:cubicBezTo>
                    <a:cubicBezTo>
                      <a:pt x="741" y="226"/>
                      <a:pt x="699" y="173"/>
                      <a:pt x="657" y="130"/>
                    </a:cubicBezTo>
                    <a:lnTo>
                      <a:pt x="657" y="141"/>
                    </a:lnTo>
                    <a:cubicBezTo>
                      <a:pt x="551" y="42"/>
                      <a:pt x="439" y="1"/>
                      <a:pt x="3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970;p49">
                <a:extLst>
                  <a:ext uri="{FF2B5EF4-FFF2-40B4-BE49-F238E27FC236}">
                    <a16:creationId xmlns:a16="http://schemas.microsoft.com/office/drawing/2014/main" id="{325FCE52-46BB-8882-E8AE-7E70E1BB437B}"/>
                  </a:ext>
                </a:extLst>
              </p:cNvPr>
              <p:cNvSpPr/>
              <p:nvPr/>
            </p:nvSpPr>
            <p:spPr>
              <a:xfrm>
                <a:off x="7845825" y="3535525"/>
                <a:ext cx="114475" cy="92850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3714" extrusionOk="0">
                    <a:moveTo>
                      <a:pt x="2935" y="1"/>
                    </a:moveTo>
                    <a:cubicBezTo>
                      <a:pt x="2644" y="1"/>
                      <a:pt x="2355" y="37"/>
                      <a:pt x="2068" y="37"/>
                    </a:cubicBezTo>
                    <a:cubicBezTo>
                      <a:pt x="1971" y="37"/>
                      <a:pt x="1874" y="32"/>
                      <a:pt x="1777" y="21"/>
                    </a:cubicBezTo>
                    <a:cubicBezTo>
                      <a:pt x="1677" y="12"/>
                      <a:pt x="1554" y="6"/>
                      <a:pt x="1422" y="6"/>
                    </a:cubicBezTo>
                    <a:cubicBezTo>
                      <a:pt x="1088" y="6"/>
                      <a:pt x="695" y="47"/>
                      <a:pt x="476" y="191"/>
                    </a:cubicBezTo>
                    <a:cubicBezTo>
                      <a:pt x="381" y="254"/>
                      <a:pt x="222" y="212"/>
                      <a:pt x="159" y="307"/>
                    </a:cubicBezTo>
                    <a:cubicBezTo>
                      <a:pt x="138" y="339"/>
                      <a:pt x="138" y="381"/>
                      <a:pt x="127" y="413"/>
                    </a:cubicBezTo>
                    <a:cubicBezTo>
                      <a:pt x="0" y="1470"/>
                      <a:pt x="0" y="2728"/>
                      <a:pt x="973" y="3426"/>
                    </a:cubicBezTo>
                    <a:cubicBezTo>
                      <a:pt x="1250" y="3628"/>
                      <a:pt x="1599" y="3713"/>
                      <a:pt x="1946" y="3713"/>
                    </a:cubicBezTo>
                    <a:cubicBezTo>
                      <a:pt x="2180" y="3713"/>
                      <a:pt x="2413" y="3674"/>
                      <a:pt x="2623" y="3606"/>
                    </a:cubicBezTo>
                    <a:cubicBezTo>
                      <a:pt x="2739" y="3574"/>
                      <a:pt x="2792" y="3500"/>
                      <a:pt x="2887" y="3437"/>
                    </a:cubicBezTo>
                    <a:cubicBezTo>
                      <a:pt x="3014" y="3352"/>
                      <a:pt x="3141" y="3278"/>
                      <a:pt x="3268" y="3183"/>
                    </a:cubicBezTo>
                    <a:cubicBezTo>
                      <a:pt x="3447" y="3035"/>
                      <a:pt x="3617" y="2876"/>
                      <a:pt x="3765" y="2697"/>
                    </a:cubicBezTo>
                    <a:cubicBezTo>
                      <a:pt x="3828" y="2633"/>
                      <a:pt x="3881" y="2570"/>
                      <a:pt x="3934" y="2506"/>
                    </a:cubicBezTo>
                    <a:cubicBezTo>
                      <a:pt x="4177" y="2200"/>
                      <a:pt x="4547" y="1703"/>
                      <a:pt x="4515" y="1280"/>
                    </a:cubicBezTo>
                    <a:cubicBezTo>
                      <a:pt x="4494" y="1111"/>
                      <a:pt x="4462" y="984"/>
                      <a:pt x="4484" y="814"/>
                    </a:cubicBezTo>
                    <a:cubicBezTo>
                      <a:pt x="4505" y="688"/>
                      <a:pt x="4579" y="423"/>
                      <a:pt x="4473" y="317"/>
                    </a:cubicBezTo>
                    <a:cubicBezTo>
                      <a:pt x="4388" y="233"/>
                      <a:pt x="3955" y="265"/>
                      <a:pt x="3786" y="191"/>
                    </a:cubicBezTo>
                    <a:cubicBezTo>
                      <a:pt x="3595" y="117"/>
                      <a:pt x="3394" y="32"/>
                      <a:pt x="3183" y="11"/>
                    </a:cubicBezTo>
                    <a:cubicBezTo>
                      <a:pt x="3100" y="3"/>
                      <a:pt x="3017" y="1"/>
                      <a:pt x="2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971;p49">
                <a:extLst>
                  <a:ext uri="{FF2B5EF4-FFF2-40B4-BE49-F238E27FC236}">
                    <a16:creationId xmlns:a16="http://schemas.microsoft.com/office/drawing/2014/main" id="{4FF6D3FC-9672-0B87-765E-D9C018364CBB}"/>
                  </a:ext>
                </a:extLst>
              </p:cNvPr>
              <p:cNvSpPr/>
              <p:nvPr/>
            </p:nvSpPr>
            <p:spPr>
              <a:xfrm>
                <a:off x="7855600" y="3614825"/>
                <a:ext cx="90425" cy="107400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4296" extrusionOk="0">
                    <a:moveTo>
                      <a:pt x="2200" y="0"/>
                    </a:moveTo>
                    <a:cubicBezTo>
                      <a:pt x="1867" y="48"/>
                      <a:pt x="1528" y="54"/>
                      <a:pt x="1192" y="54"/>
                    </a:cubicBezTo>
                    <a:cubicBezTo>
                      <a:pt x="1080" y="54"/>
                      <a:pt x="968" y="53"/>
                      <a:pt x="857" y="53"/>
                    </a:cubicBezTo>
                    <a:lnTo>
                      <a:pt x="804" y="53"/>
                    </a:lnTo>
                    <a:cubicBezTo>
                      <a:pt x="742" y="53"/>
                      <a:pt x="680" y="45"/>
                      <a:pt x="625" y="45"/>
                    </a:cubicBezTo>
                    <a:cubicBezTo>
                      <a:pt x="529" y="45"/>
                      <a:pt x="459" y="71"/>
                      <a:pt x="466" y="212"/>
                    </a:cubicBezTo>
                    <a:cubicBezTo>
                      <a:pt x="466" y="244"/>
                      <a:pt x="466" y="275"/>
                      <a:pt x="466" y="307"/>
                    </a:cubicBezTo>
                    <a:cubicBezTo>
                      <a:pt x="476" y="497"/>
                      <a:pt x="519" y="688"/>
                      <a:pt x="508" y="878"/>
                    </a:cubicBezTo>
                    <a:cubicBezTo>
                      <a:pt x="508" y="1058"/>
                      <a:pt x="487" y="1248"/>
                      <a:pt x="413" y="1407"/>
                    </a:cubicBezTo>
                    <a:cubicBezTo>
                      <a:pt x="392" y="1460"/>
                      <a:pt x="349" y="1523"/>
                      <a:pt x="307" y="1565"/>
                    </a:cubicBezTo>
                    <a:cubicBezTo>
                      <a:pt x="170" y="1714"/>
                      <a:pt x="0" y="1851"/>
                      <a:pt x="0" y="2073"/>
                    </a:cubicBezTo>
                    <a:cubicBezTo>
                      <a:pt x="0" y="2242"/>
                      <a:pt x="74" y="2390"/>
                      <a:pt x="106" y="2559"/>
                    </a:cubicBezTo>
                    <a:cubicBezTo>
                      <a:pt x="201" y="3120"/>
                      <a:pt x="201" y="3680"/>
                      <a:pt x="318" y="4230"/>
                    </a:cubicBezTo>
                    <a:cubicBezTo>
                      <a:pt x="328" y="4251"/>
                      <a:pt x="328" y="4273"/>
                      <a:pt x="349" y="4294"/>
                    </a:cubicBezTo>
                    <a:cubicBezTo>
                      <a:pt x="355" y="4295"/>
                      <a:pt x="360" y="4296"/>
                      <a:pt x="366" y="4296"/>
                    </a:cubicBezTo>
                    <a:cubicBezTo>
                      <a:pt x="400" y="4296"/>
                      <a:pt x="426" y="4268"/>
                      <a:pt x="444" y="4241"/>
                    </a:cubicBezTo>
                    <a:cubicBezTo>
                      <a:pt x="825" y="3754"/>
                      <a:pt x="1280" y="3469"/>
                      <a:pt x="1766" y="3120"/>
                    </a:cubicBezTo>
                    <a:cubicBezTo>
                      <a:pt x="2179" y="2834"/>
                      <a:pt x="2686" y="2729"/>
                      <a:pt x="3120" y="2475"/>
                    </a:cubicBezTo>
                    <a:cubicBezTo>
                      <a:pt x="3130" y="2464"/>
                      <a:pt x="3152" y="2454"/>
                      <a:pt x="3173" y="2433"/>
                    </a:cubicBezTo>
                    <a:cubicBezTo>
                      <a:pt x="3363" y="2306"/>
                      <a:pt x="3617" y="1883"/>
                      <a:pt x="3321" y="1724"/>
                    </a:cubicBezTo>
                    <a:cubicBezTo>
                      <a:pt x="3067" y="1576"/>
                      <a:pt x="2697" y="1661"/>
                      <a:pt x="2454" y="1449"/>
                    </a:cubicBezTo>
                    <a:cubicBezTo>
                      <a:pt x="2284" y="1291"/>
                      <a:pt x="2295" y="1016"/>
                      <a:pt x="2274" y="804"/>
                    </a:cubicBezTo>
                    <a:cubicBezTo>
                      <a:pt x="2263" y="794"/>
                      <a:pt x="2263" y="794"/>
                      <a:pt x="2263" y="783"/>
                    </a:cubicBezTo>
                    <a:cubicBezTo>
                      <a:pt x="2242" y="529"/>
                      <a:pt x="2232" y="286"/>
                      <a:pt x="2232" y="32"/>
                    </a:cubicBezTo>
                    <a:cubicBezTo>
                      <a:pt x="2232" y="22"/>
                      <a:pt x="2232" y="22"/>
                      <a:pt x="2232" y="11"/>
                    </a:cubicBezTo>
                    <a:cubicBezTo>
                      <a:pt x="2221" y="0"/>
                      <a:pt x="2210" y="0"/>
                      <a:pt x="2200" y="0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972;p49">
                <a:extLst>
                  <a:ext uri="{FF2B5EF4-FFF2-40B4-BE49-F238E27FC236}">
                    <a16:creationId xmlns:a16="http://schemas.microsoft.com/office/drawing/2014/main" id="{AAB925B1-E5F8-5BD4-29E2-98A93695816E}"/>
                  </a:ext>
                </a:extLst>
              </p:cNvPr>
              <p:cNvSpPr/>
              <p:nvPr/>
            </p:nvSpPr>
            <p:spPr>
              <a:xfrm>
                <a:off x="7846075" y="4270950"/>
                <a:ext cx="4577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5764" extrusionOk="0">
                    <a:moveTo>
                      <a:pt x="1724" y="1"/>
                    </a:moveTo>
                    <a:cubicBezTo>
                      <a:pt x="1206" y="22"/>
                      <a:pt x="699" y="64"/>
                      <a:pt x="191" y="138"/>
                    </a:cubicBezTo>
                    <a:cubicBezTo>
                      <a:pt x="128" y="149"/>
                      <a:pt x="54" y="160"/>
                      <a:pt x="22" y="212"/>
                    </a:cubicBezTo>
                    <a:cubicBezTo>
                      <a:pt x="1" y="255"/>
                      <a:pt x="1" y="308"/>
                      <a:pt x="1" y="360"/>
                    </a:cubicBezTo>
                    <a:cubicBezTo>
                      <a:pt x="32" y="1005"/>
                      <a:pt x="32" y="1650"/>
                      <a:pt x="117" y="2296"/>
                    </a:cubicBezTo>
                    <a:cubicBezTo>
                      <a:pt x="202" y="2993"/>
                      <a:pt x="276" y="3691"/>
                      <a:pt x="360" y="4389"/>
                    </a:cubicBezTo>
                    <a:cubicBezTo>
                      <a:pt x="424" y="4844"/>
                      <a:pt x="445" y="5309"/>
                      <a:pt x="455" y="5764"/>
                    </a:cubicBezTo>
                    <a:cubicBezTo>
                      <a:pt x="677" y="5658"/>
                      <a:pt x="921" y="5648"/>
                      <a:pt x="1164" y="5648"/>
                    </a:cubicBezTo>
                    <a:cubicBezTo>
                      <a:pt x="1236" y="5653"/>
                      <a:pt x="1367" y="5673"/>
                      <a:pt x="1492" y="5673"/>
                    </a:cubicBezTo>
                    <a:cubicBezTo>
                      <a:pt x="1625" y="5673"/>
                      <a:pt x="1750" y="5650"/>
                      <a:pt x="1788" y="5563"/>
                    </a:cubicBezTo>
                    <a:cubicBezTo>
                      <a:pt x="1809" y="5500"/>
                      <a:pt x="1798" y="5425"/>
                      <a:pt x="1798" y="5362"/>
                    </a:cubicBezTo>
                    <a:cubicBezTo>
                      <a:pt x="1788" y="5320"/>
                      <a:pt x="1788" y="5277"/>
                      <a:pt x="1788" y="5235"/>
                    </a:cubicBezTo>
                    <a:cubicBezTo>
                      <a:pt x="1767" y="4960"/>
                      <a:pt x="1788" y="4685"/>
                      <a:pt x="1756" y="4421"/>
                    </a:cubicBezTo>
                    <a:cubicBezTo>
                      <a:pt x="1724" y="4051"/>
                      <a:pt x="1703" y="3681"/>
                      <a:pt x="1693" y="3300"/>
                    </a:cubicBezTo>
                    <a:cubicBezTo>
                      <a:pt x="1682" y="2962"/>
                      <a:pt x="1756" y="2613"/>
                      <a:pt x="1788" y="2274"/>
                    </a:cubicBezTo>
                    <a:cubicBezTo>
                      <a:pt x="1830" y="1545"/>
                      <a:pt x="1819" y="815"/>
                      <a:pt x="1809" y="85"/>
                    </a:cubicBezTo>
                    <a:cubicBezTo>
                      <a:pt x="1809" y="64"/>
                      <a:pt x="1809" y="33"/>
                      <a:pt x="1788" y="11"/>
                    </a:cubicBezTo>
                    <a:cubicBezTo>
                      <a:pt x="1767" y="1"/>
                      <a:pt x="1745" y="1"/>
                      <a:pt x="1724" y="1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973;p49">
                <a:extLst>
                  <a:ext uri="{FF2B5EF4-FFF2-40B4-BE49-F238E27FC236}">
                    <a16:creationId xmlns:a16="http://schemas.microsoft.com/office/drawing/2014/main" id="{D99A6E02-7D9F-B59F-6D54-18EFDF74D4A1}"/>
                  </a:ext>
                </a:extLst>
              </p:cNvPr>
              <p:cNvSpPr/>
              <p:nvPr/>
            </p:nvSpPr>
            <p:spPr>
              <a:xfrm>
                <a:off x="7803250" y="4372200"/>
                <a:ext cx="93075" cy="628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2514" extrusionOk="0">
                    <a:moveTo>
                      <a:pt x="2116" y="1"/>
                    </a:moveTo>
                    <a:cubicBezTo>
                      <a:pt x="2063" y="11"/>
                      <a:pt x="2020" y="64"/>
                      <a:pt x="2010" y="117"/>
                    </a:cubicBezTo>
                    <a:cubicBezTo>
                      <a:pt x="1999" y="170"/>
                      <a:pt x="1999" y="223"/>
                      <a:pt x="1999" y="276"/>
                    </a:cubicBezTo>
                    <a:cubicBezTo>
                      <a:pt x="2010" y="593"/>
                      <a:pt x="1915" y="1164"/>
                      <a:pt x="1608" y="1333"/>
                    </a:cubicBezTo>
                    <a:cubicBezTo>
                      <a:pt x="1206" y="1555"/>
                      <a:pt x="709" y="1682"/>
                      <a:pt x="276" y="1820"/>
                    </a:cubicBezTo>
                    <a:cubicBezTo>
                      <a:pt x="223" y="1841"/>
                      <a:pt x="170" y="1851"/>
                      <a:pt x="117" y="1894"/>
                    </a:cubicBezTo>
                    <a:cubicBezTo>
                      <a:pt x="106" y="1904"/>
                      <a:pt x="85" y="1925"/>
                      <a:pt x="75" y="1947"/>
                    </a:cubicBezTo>
                    <a:cubicBezTo>
                      <a:pt x="22" y="2031"/>
                      <a:pt x="11" y="2147"/>
                      <a:pt x="11" y="2253"/>
                    </a:cubicBezTo>
                    <a:cubicBezTo>
                      <a:pt x="1" y="2317"/>
                      <a:pt x="11" y="2380"/>
                      <a:pt x="54" y="2422"/>
                    </a:cubicBezTo>
                    <a:cubicBezTo>
                      <a:pt x="85" y="2454"/>
                      <a:pt x="128" y="2454"/>
                      <a:pt x="170" y="2465"/>
                    </a:cubicBezTo>
                    <a:cubicBezTo>
                      <a:pt x="518" y="2499"/>
                      <a:pt x="869" y="2514"/>
                      <a:pt x="1221" y="2514"/>
                    </a:cubicBezTo>
                    <a:cubicBezTo>
                      <a:pt x="1940" y="2514"/>
                      <a:pt x="2664" y="2455"/>
                      <a:pt x="3374" y="2391"/>
                    </a:cubicBezTo>
                    <a:cubicBezTo>
                      <a:pt x="3437" y="2380"/>
                      <a:pt x="3543" y="2380"/>
                      <a:pt x="3628" y="2338"/>
                    </a:cubicBezTo>
                    <a:cubicBezTo>
                      <a:pt x="3659" y="2317"/>
                      <a:pt x="3691" y="2295"/>
                      <a:pt x="3712" y="2264"/>
                    </a:cubicBezTo>
                    <a:lnTo>
                      <a:pt x="3702" y="2264"/>
                    </a:lnTo>
                    <a:cubicBezTo>
                      <a:pt x="3723" y="2232"/>
                      <a:pt x="3723" y="2200"/>
                      <a:pt x="3712" y="2158"/>
                    </a:cubicBezTo>
                    <a:cubicBezTo>
                      <a:pt x="3702" y="2042"/>
                      <a:pt x="3691" y="1915"/>
                      <a:pt x="3681" y="1788"/>
                    </a:cubicBezTo>
                    <a:cubicBezTo>
                      <a:pt x="3659" y="1502"/>
                      <a:pt x="3628" y="1206"/>
                      <a:pt x="3606" y="910"/>
                    </a:cubicBezTo>
                    <a:cubicBezTo>
                      <a:pt x="3585" y="699"/>
                      <a:pt x="3564" y="498"/>
                      <a:pt x="3554" y="286"/>
                    </a:cubicBezTo>
                    <a:cubicBezTo>
                      <a:pt x="3534" y="104"/>
                      <a:pt x="3489" y="52"/>
                      <a:pt x="3322" y="52"/>
                    </a:cubicBezTo>
                    <a:cubicBezTo>
                      <a:pt x="3306" y="52"/>
                      <a:pt x="3287" y="53"/>
                      <a:pt x="3268" y="54"/>
                    </a:cubicBezTo>
                    <a:cubicBezTo>
                      <a:pt x="3088" y="54"/>
                      <a:pt x="2909" y="54"/>
                      <a:pt x="2729" y="75"/>
                    </a:cubicBezTo>
                    <a:cubicBezTo>
                      <a:pt x="2570" y="96"/>
                      <a:pt x="2412" y="128"/>
                      <a:pt x="2295" y="233"/>
                    </a:cubicBezTo>
                    <a:cubicBezTo>
                      <a:pt x="2285" y="181"/>
                      <a:pt x="2274" y="128"/>
                      <a:pt x="2253" y="75"/>
                    </a:cubicBezTo>
                    <a:cubicBezTo>
                      <a:pt x="2221" y="33"/>
                      <a:pt x="2168" y="1"/>
                      <a:pt x="21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974;p49">
                <a:extLst>
                  <a:ext uri="{FF2B5EF4-FFF2-40B4-BE49-F238E27FC236}">
                    <a16:creationId xmlns:a16="http://schemas.microsoft.com/office/drawing/2014/main" id="{A84D32D3-2D52-3B28-4125-A047BE628FFE}"/>
                  </a:ext>
                </a:extLst>
              </p:cNvPr>
              <p:cNvSpPr/>
              <p:nvPr/>
            </p:nvSpPr>
            <p:spPr>
              <a:xfrm>
                <a:off x="7803250" y="4416875"/>
                <a:ext cx="930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727" extrusionOk="0">
                    <a:moveTo>
                      <a:pt x="3691" y="1"/>
                    </a:moveTo>
                    <a:cubicBezTo>
                      <a:pt x="2822" y="124"/>
                      <a:pt x="1942" y="185"/>
                      <a:pt x="1063" y="185"/>
                    </a:cubicBezTo>
                    <a:cubicBezTo>
                      <a:pt x="733" y="185"/>
                      <a:pt x="403" y="177"/>
                      <a:pt x="75" y="160"/>
                    </a:cubicBezTo>
                    <a:cubicBezTo>
                      <a:pt x="22" y="244"/>
                      <a:pt x="11" y="360"/>
                      <a:pt x="11" y="466"/>
                    </a:cubicBezTo>
                    <a:cubicBezTo>
                      <a:pt x="1" y="530"/>
                      <a:pt x="11" y="593"/>
                      <a:pt x="54" y="635"/>
                    </a:cubicBezTo>
                    <a:cubicBezTo>
                      <a:pt x="85" y="667"/>
                      <a:pt x="128" y="667"/>
                      <a:pt x="170" y="678"/>
                    </a:cubicBezTo>
                    <a:cubicBezTo>
                      <a:pt x="518" y="712"/>
                      <a:pt x="869" y="727"/>
                      <a:pt x="1221" y="727"/>
                    </a:cubicBezTo>
                    <a:cubicBezTo>
                      <a:pt x="1940" y="727"/>
                      <a:pt x="2664" y="668"/>
                      <a:pt x="3374" y="604"/>
                    </a:cubicBezTo>
                    <a:cubicBezTo>
                      <a:pt x="3437" y="593"/>
                      <a:pt x="3543" y="593"/>
                      <a:pt x="3628" y="551"/>
                    </a:cubicBezTo>
                    <a:cubicBezTo>
                      <a:pt x="3659" y="530"/>
                      <a:pt x="3691" y="508"/>
                      <a:pt x="3712" y="477"/>
                    </a:cubicBezTo>
                    <a:cubicBezTo>
                      <a:pt x="3723" y="445"/>
                      <a:pt x="3723" y="413"/>
                      <a:pt x="3723" y="371"/>
                    </a:cubicBezTo>
                    <a:cubicBezTo>
                      <a:pt x="3712" y="255"/>
                      <a:pt x="3702" y="128"/>
                      <a:pt x="3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975;p49">
                <a:extLst>
                  <a:ext uri="{FF2B5EF4-FFF2-40B4-BE49-F238E27FC236}">
                    <a16:creationId xmlns:a16="http://schemas.microsoft.com/office/drawing/2014/main" id="{54DC872A-5EF0-E610-6171-C4D64AFB7362}"/>
                  </a:ext>
                </a:extLst>
              </p:cNvPr>
              <p:cNvSpPr/>
              <p:nvPr/>
            </p:nvSpPr>
            <p:spPr>
              <a:xfrm>
                <a:off x="7866175" y="4383850"/>
                <a:ext cx="20650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5" extrusionOk="0">
                    <a:moveTo>
                      <a:pt x="413" y="0"/>
                    </a:moveTo>
                    <a:cubicBezTo>
                      <a:pt x="191" y="0"/>
                      <a:pt x="0" y="190"/>
                      <a:pt x="0" y="413"/>
                    </a:cubicBezTo>
                    <a:cubicBezTo>
                      <a:pt x="0" y="645"/>
                      <a:pt x="191" y="825"/>
                      <a:pt x="413" y="825"/>
                    </a:cubicBezTo>
                    <a:cubicBezTo>
                      <a:pt x="645" y="825"/>
                      <a:pt x="825" y="645"/>
                      <a:pt x="825" y="413"/>
                    </a:cubicBezTo>
                    <a:cubicBezTo>
                      <a:pt x="825" y="190"/>
                      <a:pt x="645" y="0"/>
                      <a:pt x="4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976;p49">
                <a:extLst>
                  <a:ext uri="{FF2B5EF4-FFF2-40B4-BE49-F238E27FC236}">
                    <a16:creationId xmlns:a16="http://schemas.microsoft.com/office/drawing/2014/main" id="{54562E37-D152-B937-AF14-51BFEE1EF3B8}"/>
                  </a:ext>
                </a:extLst>
              </p:cNvPr>
              <p:cNvSpPr/>
              <p:nvPr/>
            </p:nvSpPr>
            <p:spPr>
              <a:xfrm>
                <a:off x="7988825" y="4220625"/>
                <a:ext cx="103400" cy="142100"/>
              </a:xfrm>
              <a:custGeom>
                <a:avLst/>
                <a:gdLst/>
                <a:ahLst/>
                <a:cxnLst/>
                <a:rect l="l" t="t" r="r" b="b"/>
                <a:pathLst>
                  <a:path w="4136" h="5684" extrusionOk="0">
                    <a:moveTo>
                      <a:pt x="1431" y="0"/>
                    </a:moveTo>
                    <a:cubicBezTo>
                      <a:pt x="1416" y="0"/>
                      <a:pt x="1401" y="8"/>
                      <a:pt x="1386" y="15"/>
                    </a:cubicBezTo>
                    <a:cubicBezTo>
                      <a:pt x="942" y="280"/>
                      <a:pt x="519" y="565"/>
                      <a:pt x="107" y="872"/>
                    </a:cubicBezTo>
                    <a:cubicBezTo>
                      <a:pt x="54" y="914"/>
                      <a:pt x="1" y="956"/>
                      <a:pt x="1" y="1020"/>
                    </a:cubicBezTo>
                    <a:cubicBezTo>
                      <a:pt x="1" y="1073"/>
                      <a:pt x="22" y="1115"/>
                      <a:pt x="43" y="1157"/>
                    </a:cubicBezTo>
                    <a:cubicBezTo>
                      <a:pt x="392" y="1707"/>
                      <a:pt x="699" y="2268"/>
                      <a:pt x="1069" y="2796"/>
                    </a:cubicBezTo>
                    <a:cubicBezTo>
                      <a:pt x="1481" y="3378"/>
                      <a:pt x="1894" y="3949"/>
                      <a:pt x="2295" y="4520"/>
                    </a:cubicBezTo>
                    <a:cubicBezTo>
                      <a:pt x="2570" y="4890"/>
                      <a:pt x="2814" y="5281"/>
                      <a:pt x="3036" y="5683"/>
                    </a:cubicBezTo>
                    <a:lnTo>
                      <a:pt x="3046" y="5683"/>
                    </a:lnTo>
                    <a:cubicBezTo>
                      <a:pt x="3184" y="5482"/>
                      <a:pt x="3395" y="5355"/>
                      <a:pt x="3617" y="5239"/>
                    </a:cubicBezTo>
                    <a:cubicBezTo>
                      <a:pt x="3744" y="5176"/>
                      <a:pt x="4135" y="5049"/>
                      <a:pt x="4114" y="4869"/>
                    </a:cubicBezTo>
                    <a:cubicBezTo>
                      <a:pt x="4104" y="4806"/>
                      <a:pt x="4061" y="4742"/>
                      <a:pt x="4030" y="4689"/>
                    </a:cubicBezTo>
                    <a:cubicBezTo>
                      <a:pt x="3998" y="4657"/>
                      <a:pt x="3977" y="4615"/>
                      <a:pt x="3956" y="4583"/>
                    </a:cubicBezTo>
                    <a:cubicBezTo>
                      <a:pt x="3808" y="4351"/>
                      <a:pt x="3691" y="4097"/>
                      <a:pt x="3543" y="3875"/>
                    </a:cubicBezTo>
                    <a:cubicBezTo>
                      <a:pt x="3332" y="3568"/>
                      <a:pt x="3131" y="3251"/>
                      <a:pt x="2951" y="2934"/>
                    </a:cubicBezTo>
                    <a:cubicBezTo>
                      <a:pt x="2771" y="2627"/>
                      <a:pt x="2676" y="2299"/>
                      <a:pt x="2528" y="1982"/>
                    </a:cubicBezTo>
                    <a:cubicBezTo>
                      <a:pt x="2232" y="1316"/>
                      <a:pt x="1872" y="682"/>
                      <a:pt x="1502" y="58"/>
                    </a:cubicBezTo>
                    <a:cubicBezTo>
                      <a:pt x="1492" y="26"/>
                      <a:pt x="1481" y="5"/>
                      <a:pt x="1450" y="5"/>
                    </a:cubicBezTo>
                    <a:cubicBezTo>
                      <a:pt x="1443" y="2"/>
                      <a:pt x="1437" y="0"/>
                      <a:pt x="1431" y="0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977;p49">
                <a:extLst>
                  <a:ext uri="{FF2B5EF4-FFF2-40B4-BE49-F238E27FC236}">
                    <a16:creationId xmlns:a16="http://schemas.microsoft.com/office/drawing/2014/main" id="{DB4E8FF7-535C-206B-B8E7-576E61EA7C4B}"/>
                  </a:ext>
                </a:extLst>
              </p:cNvPr>
              <p:cNvSpPr/>
              <p:nvPr/>
            </p:nvSpPr>
            <p:spPr>
              <a:xfrm>
                <a:off x="8021625" y="4311200"/>
                <a:ext cx="83825" cy="92500"/>
              </a:xfrm>
              <a:custGeom>
                <a:avLst/>
                <a:gdLst/>
                <a:ahLst/>
                <a:cxnLst/>
                <a:rect l="l" t="t" r="r" b="b"/>
                <a:pathLst>
                  <a:path w="3353" h="3700" extrusionOk="0">
                    <a:moveTo>
                      <a:pt x="2079" y="1"/>
                    </a:moveTo>
                    <a:cubicBezTo>
                      <a:pt x="2033" y="1"/>
                      <a:pt x="1978" y="22"/>
                      <a:pt x="1903" y="62"/>
                    </a:cubicBezTo>
                    <a:cubicBezTo>
                      <a:pt x="1745" y="157"/>
                      <a:pt x="1586" y="241"/>
                      <a:pt x="1438" y="347"/>
                    </a:cubicBezTo>
                    <a:cubicBezTo>
                      <a:pt x="1311" y="442"/>
                      <a:pt x="1195" y="548"/>
                      <a:pt x="1131" y="696"/>
                    </a:cubicBezTo>
                    <a:cubicBezTo>
                      <a:pt x="1100" y="654"/>
                      <a:pt x="1068" y="611"/>
                      <a:pt x="1026" y="580"/>
                    </a:cubicBezTo>
                    <a:cubicBezTo>
                      <a:pt x="997" y="568"/>
                      <a:pt x="965" y="560"/>
                      <a:pt x="934" y="560"/>
                    </a:cubicBezTo>
                    <a:cubicBezTo>
                      <a:pt x="910" y="560"/>
                      <a:pt x="886" y="565"/>
                      <a:pt x="867" y="580"/>
                    </a:cubicBezTo>
                    <a:cubicBezTo>
                      <a:pt x="825" y="611"/>
                      <a:pt x="814" y="675"/>
                      <a:pt x="825" y="728"/>
                    </a:cubicBezTo>
                    <a:cubicBezTo>
                      <a:pt x="835" y="781"/>
                      <a:pt x="867" y="834"/>
                      <a:pt x="899" y="876"/>
                    </a:cubicBezTo>
                    <a:cubicBezTo>
                      <a:pt x="1057" y="1151"/>
                      <a:pt x="1248" y="1701"/>
                      <a:pt x="1057" y="1997"/>
                    </a:cubicBezTo>
                    <a:cubicBezTo>
                      <a:pt x="814" y="2377"/>
                      <a:pt x="444" y="2726"/>
                      <a:pt x="127" y="3054"/>
                    </a:cubicBezTo>
                    <a:cubicBezTo>
                      <a:pt x="85" y="3096"/>
                      <a:pt x="42" y="3139"/>
                      <a:pt x="21" y="3192"/>
                    </a:cubicBezTo>
                    <a:cubicBezTo>
                      <a:pt x="11" y="3223"/>
                      <a:pt x="11" y="3244"/>
                      <a:pt x="11" y="3266"/>
                    </a:cubicBezTo>
                    <a:cubicBezTo>
                      <a:pt x="0" y="3371"/>
                      <a:pt x="53" y="3477"/>
                      <a:pt x="95" y="3562"/>
                    </a:cubicBezTo>
                    <a:cubicBezTo>
                      <a:pt x="127" y="3625"/>
                      <a:pt x="159" y="3689"/>
                      <a:pt x="222" y="3699"/>
                    </a:cubicBezTo>
                    <a:cubicBezTo>
                      <a:pt x="264" y="3699"/>
                      <a:pt x="296" y="3689"/>
                      <a:pt x="338" y="3667"/>
                    </a:cubicBezTo>
                    <a:cubicBezTo>
                      <a:pt x="1322" y="3255"/>
                      <a:pt x="2231" y="2663"/>
                      <a:pt x="3119" y="2071"/>
                    </a:cubicBezTo>
                    <a:cubicBezTo>
                      <a:pt x="3172" y="2039"/>
                      <a:pt x="3257" y="1976"/>
                      <a:pt x="3310" y="1912"/>
                    </a:cubicBezTo>
                    <a:cubicBezTo>
                      <a:pt x="3331" y="1880"/>
                      <a:pt x="3352" y="1838"/>
                      <a:pt x="3352" y="1806"/>
                    </a:cubicBezTo>
                    <a:cubicBezTo>
                      <a:pt x="3352" y="1764"/>
                      <a:pt x="3331" y="1732"/>
                      <a:pt x="3310" y="1701"/>
                    </a:cubicBezTo>
                    <a:cubicBezTo>
                      <a:pt x="3236" y="1595"/>
                      <a:pt x="3172" y="1500"/>
                      <a:pt x="3109" y="1394"/>
                    </a:cubicBezTo>
                    <a:cubicBezTo>
                      <a:pt x="2940" y="1151"/>
                      <a:pt x="2781" y="908"/>
                      <a:pt x="2612" y="664"/>
                    </a:cubicBezTo>
                    <a:lnTo>
                      <a:pt x="2263" y="136"/>
                    </a:lnTo>
                    <a:cubicBezTo>
                      <a:pt x="2195" y="43"/>
                      <a:pt x="2145" y="1"/>
                      <a:pt x="20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978;p49">
                <a:extLst>
                  <a:ext uri="{FF2B5EF4-FFF2-40B4-BE49-F238E27FC236}">
                    <a16:creationId xmlns:a16="http://schemas.microsoft.com/office/drawing/2014/main" id="{056928F9-FF43-E1B6-BC49-EE3F98916617}"/>
                  </a:ext>
                </a:extLst>
              </p:cNvPr>
              <p:cNvSpPr/>
              <p:nvPr/>
            </p:nvSpPr>
            <p:spPr>
              <a:xfrm>
                <a:off x="8021625" y="4346300"/>
                <a:ext cx="83825" cy="57400"/>
              </a:xfrm>
              <a:custGeom>
                <a:avLst/>
                <a:gdLst/>
                <a:ahLst/>
                <a:cxnLst/>
                <a:rect l="l" t="t" r="r" b="b"/>
                <a:pathLst>
                  <a:path w="3353" h="2296" extrusionOk="0">
                    <a:moveTo>
                      <a:pt x="3109" y="1"/>
                    </a:moveTo>
                    <a:cubicBezTo>
                      <a:pt x="2136" y="709"/>
                      <a:pt x="1100" y="1343"/>
                      <a:pt x="11" y="1862"/>
                    </a:cubicBezTo>
                    <a:cubicBezTo>
                      <a:pt x="0" y="1967"/>
                      <a:pt x="53" y="2073"/>
                      <a:pt x="95" y="2158"/>
                    </a:cubicBezTo>
                    <a:cubicBezTo>
                      <a:pt x="127" y="2221"/>
                      <a:pt x="159" y="2285"/>
                      <a:pt x="222" y="2295"/>
                    </a:cubicBezTo>
                    <a:cubicBezTo>
                      <a:pt x="264" y="2295"/>
                      <a:pt x="296" y="2285"/>
                      <a:pt x="338" y="2263"/>
                    </a:cubicBezTo>
                    <a:cubicBezTo>
                      <a:pt x="1322" y="1851"/>
                      <a:pt x="2231" y="1259"/>
                      <a:pt x="3119" y="667"/>
                    </a:cubicBezTo>
                    <a:cubicBezTo>
                      <a:pt x="3172" y="635"/>
                      <a:pt x="3257" y="572"/>
                      <a:pt x="3310" y="508"/>
                    </a:cubicBezTo>
                    <a:cubicBezTo>
                      <a:pt x="3331" y="476"/>
                      <a:pt x="3352" y="434"/>
                      <a:pt x="3352" y="402"/>
                    </a:cubicBezTo>
                    <a:cubicBezTo>
                      <a:pt x="3352" y="360"/>
                      <a:pt x="3331" y="328"/>
                      <a:pt x="3310" y="297"/>
                    </a:cubicBezTo>
                    <a:cubicBezTo>
                      <a:pt x="3236" y="201"/>
                      <a:pt x="3172" y="96"/>
                      <a:pt x="3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979;p49">
                <a:extLst>
                  <a:ext uri="{FF2B5EF4-FFF2-40B4-BE49-F238E27FC236}">
                    <a16:creationId xmlns:a16="http://schemas.microsoft.com/office/drawing/2014/main" id="{7066AD90-2F81-A0CB-0175-F63C4C970E64}"/>
                  </a:ext>
                </a:extLst>
              </p:cNvPr>
              <p:cNvSpPr/>
              <p:nvPr/>
            </p:nvSpPr>
            <p:spPr>
              <a:xfrm>
                <a:off x="8059950" y="4325000"/>
                <a:ext cx="23550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824" extrusionOk="0">
                    <a:moveTo>
                      <a:pt x="468" y="1"/>
                    </a:moveTo>
                    <a:cubicBezTo>
                      <a:pt x="403" y="1"/>
                      <a:pt x="337" y="16"/>
                      <a:pt x="275" y="49"/>
                    </a:cubicBezTo>
                    <a:cubicBezTo>
                      <a:pt x="74" y="155"/>
                      <a:pt x="0" y="408"/>
                      <a:pt x="106" y="609"/>
                    </a:cubicBezTo>
                    <a:cubicBezTo>
                      <a:pt x="185" y="745"/>
                      <a:pt x="322" y="823"/>
                      <a:pt x="464" y="823"/>
                    </a:cubicBezTo>
                    <a:cubicBezTo>
                      <a:pt x="532" y="823"/>
                      <a:pt x="602" y="806"/>
                      <a:pt x="666" y="768"/>
                    </a:cubicBezTo>
                    <a:cubicBezTo>
                      <a:pt x="867" y="662"/>
                      <a:pt x="941" y="408"/>
                      <a:pt x="836" y="218"/>
                    </a:cubicBezTo>
                    <a:cubicBezTo>
                      <a:pt x="755" y="79"/>
                      <a:pt x="614" y="1"/>
                      <a:pt x="4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980;p49">
                <a:extLst>
                  <a:ext uri="{FF2B5EF4-FFF2-40B4-BE49-F238E27FC236}">
                    <a16:creationId xmlns:a16="http://schemas.microsoft.com/office/drawing/2014/main" id="{84BA478B-EB8E-E439-FDA0-674EEE147CBC}"/>
                  </a:ext>
                </a:extLst>
              </p:cNvPr>
              <p:cNvSpPr/>
              <p:nvPr/>
            </p:nvSpPr>
            <p:spPr>
              <a:xfrm>
                <a:off x="7817000" y="3904825"/>
                <a:ext cx="91750" cy="400250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6010" extrusionOk="0">
                    <a:moveTo>
                      <a:pt x="191" y="0"/>
                    </a:moveTo>
                    <a:cubicBezTo>
                      <a:pt x="170" y="0"/>
                      <a:pt x="138" y="0"/>
                      <a:pt x="127" y="11"/>
                    </a:cubicBezTo>
                    <a:cubicBezTo>
                      <a:pt x="117" y="22"/>
                      <a:pt x="117" y="32"/>
                      <a:pt x="117" y="53"/>
                    </a:cubicBezTo>
                    <a:cubicBezTo>
                      <a:pt x="106" y="794"/>
                      <a:pt x="22" y="1523"/>
                      <a:pt x="22" y="2263"/>
                    </a:cubicBezTo>
                    <a:cubicBezTo>
                      <a:pt x="1" y="4484"/>
                      <a:pt x="265" y="6694"/>
                      <a:pt x="328" y="8904"/>
                    </a:cubicBezTo>
                    <a:cubicBezTo>
                      <a:pt x="392" y="11273"/>
                      <a:pt x="540" y="13652"/>
                      <a:pt x="783" y="16010"/>
                    </a:cubicBezTo>
                    <a:lnTo>
                      <a:pt x="3670" y="16010"/>
                    </a:lnTo>
                    <a:cubicBezTo>
                      <a:pt x="3659" y="16010"/>
                      <a:pt x="3342" y="11019"/>
                      <a:pt x="3310" y="10511"/>
                    </a:cubicBezTo>
                    <a:cubicBezTo>
                      <a:pt x="3173" y="8608"/>
                      <a:pt x="3141" y="6705"/>
                      <a:pt x="3268" y="4801"/>
                    </a:cubicBezTo>
                    <a:cubicBezTo>
                      <a:pt x="3353" y="3405"/>
                      <a:pt x="3384" y="1988"/>
                      <a:pt x="3405" y="582"/>
                    </a:cubicBezTo>
                    <a:cubicBezTo>
                      <a:pt x="3405" y="540"/>
                      <a:pt x="3405" y="487"/>
                      <a:pt x="3374" y="455"/>
                    </a:cubicBezTo>
                    <a:cubicBezTo>
                      <a:pt x="3353" y="413"/>
                      <a:pt x="3310" y="402"/>
                      <a:pt x="3268" y="402"/>
                    </a:cubicBezTo>
                    <a:cubicBezTo>
                      <a:pt x="3078" y="392"/>
                      <a:pt x="2887" y="381"/>
                      <a:pt x="2708" y="371"/>
                    </a:cubicBezTo>
                    <a:cubicBezTo>
                      <a:pt x="2242" y="328"/>
                      <a:pt x="1788" y="318"/>
                      <a:pt x="1333" y="265"/>
                    </a:cubicBezTo>
                    <a:cubicBezTo>
                      <a:pt x="1153" y="244"/>
                      <a:pt x="1005" y="170"/>
                      <a:pt x="836" y="138"/>
                    </a:cubicBezTo>
                    <a:cubicBezTo>
                      <a:pt x="624" y="85"/>
                      <a:pt x="402" y="43"/>
                      <a:pt x="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981;p49">
                <a:extLst>
                  <a:ext uri="{FF2B5EF4-FFF2-40B4-BE49-F238E27FC236}">
                    <a16:creationId xmlns:a16="http://schemas.microsoft.com/office/drawing/2014/main" id="{FB9652DF-E02F-D5DC-2924-EFDB267C6D0C}"/>
                  </a:ext>
                </a:extLst>
              </p:cNvPr>
              <p:cNvSpPr/>
              <p:nvPr/>
            </p:nvSpPr>
            <p:spPr>
              <a:xfrm>
                <a:off x="7893125" y="3901125"/>
                <a:ext cx="168950" cy="393925"/>
              </a:xfrm>
              <a:custGeom>
                <a:avLst/>
                <a:gdLst/>
                <a:ahLst/>
                <a:cxnLst/>
                <a:rect l="l" t="t" r="r" b="b"/>
                <a:pathLst>
                  <a:path w="6758" h="15757" extrusionOk="0">
                    <a:moveTo>
                      <a:pt x="6758" y="14297"/>
                    </a:moveTo>
                    <a:cubicBezTo>
                      <a:pt x="6757" y="14298"/>
                      <a:pt x="6756" y="14298"/>
                      <a:pt x="6755" y="14299"/>
                    </a:cubicBezTo>
                    <a:lnTo>
                      <a:pt x="6755" y="14299"/>
                    </a:lnTo>
                    <a:cubicBezTo>
                      <a:pt x="6756" y="14302"/>
                      <a:pt x="6757" y="14305"/>
                      <a:pt x="6758" y="14307"/>
                    </a:cubicBezTo>
                    <a:lnTo>
                      <a:pt x="6758" y="14297"/>
                    </a:lnTo>
                    <a:close/>
                    <a:moveTo>
                      <a:pt x="3247" y="0"/>
                    </a:moveTo>
                    <a:cubicBezTo>
                      <a:pt x="2909" y="22"/>
                      <a:pt x="2570" y="43"/>
                      <a:pt x="2232" y="64"/>
                    </a:cubicBezTo>
                    <a:cubicBezTo>
                      <a:pt x="1830" y="96"/>
                      <a:pt x="1418" y="117"/>
                      <a:pt x="1027" y="212"/>
                    </a:cubicBezTo>
                    <a:cubicBezTo>
                      <a:pt x="889" y="244"/>
                      <a:pt x="762" y="275"/>
                      <a:pt x="625" y="297"/>
                    </a:cubicBezTo>
                    <a:cubicBezTo>
                      <a:pt x="477" y="307"/>
                      <a:pt x="255" y="275"/>
                      <a:pt x="138" y="381"/>
                    </a:cubicBezTo>
                    <a:cubicBezTo>
                      <a:pt x="54" y="455"/>
                      <a:pt x="43" y="561"/>
                      <a:pt x="33" y="667"/>
                    </a:cubicBezTo>
                    <a:cubicBezTo>
                      <a:pt x="1" y="1312"/>
                      <a:pt x="149" y="1946"/>
                      <a:pt x="149" y="2591"/>
                    </a:cubicBezTo>
                    <a:cubicBezTo>
                      <a:pt x="149" y="3194"/>
                      <a:pt x="234" y="3786"/>
                      <a:pt x="297" y="4389"/>
                    </a:cubicBezTo>
                    <a:cubicBezTo>
                      <a:pt x="487" y="6123"/>
                      <a:pt x="868" y="7836"/>
                      <a:pt x="1407" y="9496"/>
                    </a:cubicBezTo>
                    <a:cubicBezTo>
                      <a:pt x="2095" y="11632"/>
                      <a:pt x="3120" y="13758"/>
                      <a:pt x="4083" y="15756"/>
                    </a:cubicBezTo>
                    <a:cubicBezTo>
                      <a:pt x="4959" y="15249"/>
                      <a:pt x="5867" y="14795"/>
                      <a:pt x="6755" y="14299"/>
                    </a:cubicBezTo>
                    <a:lnTo>
                      <a:pt x="6755" y="14299"/>
                    </a:lnTo>
                    <a:cubicBezTo>
                      <a:pt x="6575" y="13823"/>
                      <a:pt x="6324" y="13144"/>
                      <a:pt x="6303" y="13091"/>
                    </a:cubicBezTo>
                    <a:cubicBezTo>
                      <a:pt x="5700" y="11600"/>
                      <a:pt x="4981" y="10194"/>
                      <a:pt x="4400" y="8703"/>
                    </a:cubicBezTo>
                    <a:cubicBezTo>
                      <a:pt x="4231" y="8280"/>
                      <a:pt x="4157" y="7825"/>
                      <a:pt x="4104" y="7381"/>
                    </a:cubicBezTo>
                    <a:cubicBezTo>
                      <a:pt x="4061" y="6990"/>
                      <a:pt x="4114" y="6631"/>
                      <a:pt x="4093" y="6250"/>
                    </a:cubicBezTo>
                    <a:cubicBezTo>
                      <a:pt x="4030" y="5309"/>
                      <a:pt x="4072" y="4357"/>
                      <a:pt x="4051" y="3416"/>
                    </a:cubicBezTo>
                    <a:cubicBezTo>
                      <a:pt x="4030" y="2803"/>
                      <a:pt x="3987" y="2189"/>
                      <a:pt x="3861" y="1576"/>
                    </a:cubicBezTo>
                    <a:cubicBezTo>
                      <a:pt x="3797" y="1269"/>
                      <a:pt x="3713" y="973"/>
                      <a:pt x="3607" y="677"/>
                    </a:cubicBezTo>
                    <a:cubicBezTo>
                      <a:pt x="3564" y="550"/>
                      <a:pt x="3501" y="423"/>
                      <a:pt x="3469" y="286"/>
                    </a:cubicBezTo>
                    <a:cubicBezTo>
                      <a:pt x="3438" y="191"/>
                      <a:pt x="3469" y="74"/>
                      <a:pt x="3364" y="22"/>
                    </a:cubicBezTo>
                    <a:cubicBezTo>
                      <a:pt x="3332" y="0"/>
                      <a:pt x="3290" y="0"/>
                      <a:pt x="32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982;p49">
                <a:extLst>
                  <a:ext uri="{FF2B5EF4-FFF2-40B4-BE49-F238E27FC236}">
                    <a16:creationId xmlns:a16="http://schemas.microsoft.com/office/drawing/2014/main" id="{B3EB6281-F942-2E98-4FE6-24410B51C977}"/>
                  </a:ext>
                </a:extLst>
              </p:cNvPr>
              <p:cNvSpPr/>
              <p:nvPr/>
            </p:nvSpPr>
            <p:spPr>
              <a:xfrm>
                <a:off x="7723150" y="3674575"/>
                <a:ext cx="122950" cy="160875"/>
              </a:xfrm>
              <a:custGeom>
                <a:avLst/>
                <a:gdLst/>
                <a:ahLst/>
                <a:cxnLst/>
                <a:rect l="l" t="t" r="r" b="b"/>
                <a:pathLst>
                  <a:path w="4918" h="6435" extrusionOk="0">
                    <a:moveTo>
                      <a:pt x="741" y="0"/>
                    </a:moveTo>
                    <a:cubicBezTo>
                      <a:pt x="741" y="0"/>
                      <a:pt x="402" y="222"/>
                      <a:pt x="371" y="243"/>
                    </a:cubicBezTo>
                    <a:cubicBezTo>
                      <a:pt x="254" y="318"/>
                      <a:pt x="159" y="402"/>
                      <a:pt x="53" y="476"/>
                    </a:cubicBezTo>
                    <a:cubicBezTo>
                      <a:pt x="43" y="487"/>
                      <a:pt x="32" y="497"/>
                      <a:pt x="32" y="497"/>
                    </a:cubicBezTo>
                    <a:cubicBezTo>
                      <a:pt x="1" y="582"/>
                      <a:pt x="149" y="719"/>
                      <a:pt x="191" y="772"/>
                    </a:cubicBezTo>
                    <a:cubicBezTo>
                      <a:pt x="276" y="867"/>
                      <a:pt x="339" y="994"/>
                      <a:pt x="402" y="1111"/>
                    </a:cubicBezTo>
                    <a:cubicBezTo>
                      <a:pt x="529" y="1364"/>
                      <a:pt x="635" y="1639"/>
                      <a:pt x="709" y="1914"/>
                    </a:cubicBezTo>
                    <a:cubicBezTo>
                      <a:pt x="773" y="2147"/>
                      <a:pt x="815" y="2401"/>
                      <a:pt x="952" y="2612"/>
                    </a:cubicBezTo>
                    <a:cubicBezTo>
                      <a:pt x="1100" y="2845"/>
                      <a:pt x="1196" y="3109"/>
                      <a:pt x="1301" y="3363"/>
                    </a:cubicBezTo>
                    <a:cubicBezTo>
                      <a:pt x="1344" y="3458"/>
                      <a:pt x="1386" y="3553"/>
                      <a:pt x="1428" y="3648"/>
                    </a:cubicBezTo>
                    <a:cubicBezTo>
                      <a:pt x="1629" y="4114"/>
                      <a:pt x="1809" y="4590"/>
                      <a:pt x="2063" y="5013"/>
                    </a:cubicBezTo>
                    <a:cubicBezTo>
                      <a:pt x="2316" y="5446"/>
                      <a:pt x="2655" y="5848"/>
                      <a:pt x="3099" y="6081"/>
                    </a:cubicBezTo>
                    <a:cubicBezTo>
                      <a:pt x="3437" y="6260"/>
                      <a:pt x="3807" y="6345"/>
                      <a:pt x="4188" y="6408"/>
                    </a:cubicBezTo>
                    <a:cubicBezTo>
                      <a:pt x="4271" y="6424"/>
                      <a:pt x="4352" y="6435"/>
                      <a:pt x="4427" y="6435"/>
                    </a:cubicBezTo>
                    <a:cubicBezTo>
                      <a:pt x="4613" y="6435"/>
                      <a:pt x="4766" y="6369"/>
                      <a:pt x="4833" y="6144"/>
                    </a:cubicBezTo>
                    <a:cubicBezTo>
                      <a:pt x="4918" y="5837"/>
                      <a:pt x="4918" y="5552"/>
                      <a:pt x="4865" y="5287"/>
                    </a:cubicBezTo>
                    <a:cubicBezTo>
                      <a:pt x="4738" y="4727"/>
                      <a:pt x="4368" y="4230"/>
                      <a:pt x="3998" y="3765"/>
                    </a:cubicBezTo>
                    <a:cubicBezTo>
                      <a:pt x="3406" y="3014"/>
                      <a:pt x="2739" y="2327"/>
                      <a:pt x="2073" y="1639"/>
                    </a:cubicBezTo>
                    <a:cubicBezTo>
                      <a:pt x="1576" y="1132"/>
                      <a:pt x="1132" y="582"/>
                      <a:pt x="741" y="0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983;p49">
                <a:extLst>
                  <a:ext uri="{FF2B5EF4-FFF2-40B4-BE49-F238E27FC236}">
                    <a16:creationId xmlns:a16="http://schemas.microsoft.com/office/drawing/2014/main" id="{8C249C5B-481D-A702-39A4-C6731BB9F5CF}"/>
                  </a:ext>
                </a:extLst>
              </p:cNvPr>
              <p:cNvSpPr/>
              <p:nvPr/>
            </p:nvSpPr>
            <p:spPr>
              <a:xfrm>
                <a:off x="7803525" y="3658700"/>
                <a:ext cx="53675" cy="93350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3734" extrusionOk="0">
                    <a:moveTo>
                      <a:pt x="2147" y="1"/>
                    </a:moveTo>
                    <a:lnTo>
                      <a:pt x="2147" y="1"/>
                    </a:lnTo>
                    <a:cubicBezTo>
                      <a:pt x="2145" y="1"/>
                      <a:pt x="2143" y="2"/>
                      <a:pt x="2141" y="3"/>
                    </a:cubicBezTo>
                    <a:lnTo>
                      <a:pt x="2141" y="3"/>
                    </a:lnTo>
                    <a:cubicBezTo>
                      <a:pt x="2143" y="2"/>
                      <a:pt x="2145" y="1"/>
                      <a:pt x="2147" y="1"/>
                    </a:cubicBezTo>
                    <a:close/>
                    <a:moveTo>
                      <a:pt x="2141" y="3"/>
                    </a:moveTo>
                    <a:cubicBezTo>
                      <a:pt x="1995" y="44"/>
                      <a:pt x="1859" y="86"/>
                      <a:pt x="1724" y="159"/>
                    </a:cubicBezTo>
                    <a:cubicBezTo>
                      <a:pt x="1586" y="233"/>
                      <a:pt x="1502" y="339"/>
                      <a:pt x="1417" y="466"/>
                    </a:cubicBezTo>
                    <a:cubicBezTo>
                      <a:pt x="1322" y="582"/>
                      <a:pt x="1227" y="699"/>
                      <a:pt x="1142" y="836"/>
                    </a:cubicBezTo>
                    <a:cubicBezTo>
                      <a:pt x="973" y="1111"/>
                      <a:pt x="836" y="1407"/>
                      <a:pt x="698" y="1703"/>
                    </a:cubicBezTo>
                    <a:cubicBezTo>
                      <a:pt x="434" y="2285"/>
                      <a:pt x="212" y="2877"/>
                      <a:pt x="0" y="3490"/>
                    </a:cubicBezTo>
                    <a:cubicBezTo>
                      <a:pt x="529" y="3564"/>
                      <a:pt x="1058" y="3638"/>
                      <a:pt x="1586" y="3734"/>
                    </a:cubicBezTo>
                    <a:cubicBezTo>
                      <a:pt x="1608" y="3194"/>
                      <a:pt x="1671" y="2644"/>
                      <a:pt x="1745" y="2126"/>
                    </a:cubicBezTo>
                    <a:cubicBezTo>
                      <a:pt x="1798" y="1746"/>
                      <a:pt x="1819" y="1354"/>
                      <a:pt x="1851" y="963"/>
                    </a:cubicBezTo>
                    <a:cubicBezTo>
                      <a:pt x="1851" y="868"/>
                      <a:pt x="1861" y="762"/>
                      <a:pt x="1872" y="656"/>
                    </a:cubicBezTo>
                    <a:cubicBezTo>
                      <a:pt x="1872" y="582"/>
                      <a:pt x="1872" y="487"/>
                      <a:pt x="1882" y="413"/>
                    </a:cubicBezTo>
                    <a:cubicBezTo>
                      <a:pt x="1904" y="339"/>
                      <a:pt x="1956" y="255"/>
                      <a:pt x="1999" y="191"/>
                    </a:cubicBezTo>
                    <a:cubicBezTo>
                      <a:pt x="2029" y="150"/>
                      <a:pt x="2089" y="22"/>
                      <a:pt x="2141" y="3"/>
                    </a:cubicBezTo>
                    <a:close/>
                  </a:path>
                </a:pathLst>
              </a:custGeom>
              <a:solidFill>
                <a:srgbClr val="F61B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984;p49">
                <a:extLst>
                  <a:ext uri="{FF2B5EF4-FFF2-40B4-BE49-F238E27FC236}">
                    <a16:creationId xmlns:a16="http://schemas.microsoft.com/office/drawing/2014/main" id="{544DEED9-6708-FE95-25D1-15098678FD54}"/>
                  </a:ext>
                </a:extLst>
              </p:cNvPr>
              <p:cNvSpPr/>
              <p:nvPr/>
            </p:nvSpPr>
            <p:spPr>
              <a:xfrm>
                <a:off x="7851900" y="3507750"/>
                <a:ext cx="93875" cy="129925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197" extrusionOk="0">
                    <a:moveTo>
                      <a:pt x="1527" y="0"/>
                    </a:moveTo>
                    <a:cubicBezTo>
                      <a:pt x="1431" y="0"/>
                      <a:pt x="1334" y="10"/>
                      <a:pt x="1238" y="33"/>
                    </a:cubicBezTo>
                    <a:cubicBezTo>
                      <a:pt x="963" y="96"/>
                      <a:pt x="719" y="255"/>
                      <a:pt x="540" y="477"/>
                    </a:cubicBezTo>
                    <a:cubicBezTo>
                      <a:pt x="254" y="826"/>
                      <a:pt x="212" y="1291"/>
                      <a:pt x="127" y="1714"/>
                    </a:cubicBezTo>
                    <a:cubicBezTo>
                      <a:pt x="95" y="1883"/>
                      <a:pt x="95" y="2063"/>
                      <a:pt x="85" y="2243"/>
                    </a:cubicBezTo>
                    <a:cubicBezTo>
                      <a:pt x="85" y="2264"/>
                      <a:pt x="85" y="2274"/>
                      <a:pt x="85" y="2296"/>
                    </a:cubicBezTo>
                    <a:cubicBezTo>
                      <a:pt x="74" y="2528"/>
                      <a:pt x="0" y="2740"/>
                      <a:pt x="0" y="2972"/>
                    </a:cubicBezTo>
                    <a:cubicBezTo>
                      <a:pt x="0" y="3194"/>
                      <a:pt x="0" y="3406"/>
                      <a:pt x="32" y="3628"/>
                    </a:cubicBezTo>
                    <a:cubicBezTo>
                      <a:pt x="95" y="4051"/>
                      <a:pt x="244" y="4474"/>
                      <a:pt x="529" y="4812"/>
                    </a:cubicBezTo>
                    <a:cubicBezTo>
                      <a:pt x="645" y="4950"/>
                      <a:pt x="804" y="5098"/>
                      <a:pt x="984" y="5161"/>
                    </a:cubicBezTo>
                    <a:cubicBezTo>
                      <a:pt x="1049" y="5187"/>
                      <a:pt x="1114" y="5197"/>
                      <a:pt x="1179" y="5197"/>
                    </a:cubicBezTo>
                    <a:cubicBezTo>
                      <a:pt x="1356" y="5197"/>
                      <a:pt x="1530" y="5120"/>
                      <a:pt x="1692" y="5066"/>
                    </a:cubicBezTo>
                    <a:cubicBezTo>
                      <a:pt x="1946" y="4971"/>
                      <a:pt x="2179" y="4823"/>
                      <a:pt x="2380" y="4643"/>
                    </a:cubicBezTo>
                    <a:cubicBezTo>
                      <a:pt x="2697" y="4368"/>
                      <a:pt x="2908" y="4030"/>
                      <a:pt x="3162" y="3702"/>
                    </a:cubicBezTo>
                    <a:cubicBezTo>
                      <a:pt x="3395" y="3385"/>
                      <a:pt x="3352" y="2962"/>
                      <a:pt x="3500" y="2602"/>
                    </a:cubicBezTo>
                    <a:cubicBezTo>
                      <a:pt x="3754" y="1936"/>
                      <a:pt x="3754" y="1259"/>
                      <a:pt x="3225" y="720"/>
                    </a:cubicBezTo>
                    <a:cubicBezTo>
                      <a:pt x="2940" y="424"/>
                      <a:pt x="2559" y="234"/>
                      <a:pt x="2168" y="117"/>
                    </a:cubicBezTo>
                    <a:cubicBezTo>
                      <a:pt x="1962" y="51"/>
                      <a:pt x="1746" y="0"/>
                      <a:pt x="1527" y="0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985;p49">
                <a:extLst>
                  <a:ext uri="{FF2B5EF4-FFF2-40B4-BE49-F238E27FC236}">
                    <a16:creationId xmlns:a16="http://schemas.microsoft.com/office/drawing/2014/main" id="{F1F3A4E5-6242-F6BC-65B1-654C55147EB7}"/>
                  </a:ext>
                </a:extLst>
              </p:cNvPr>
              <p:cNvSpPr/>
              <p:nvPr/>
            </p:nvSpPr>
            <p:spPr>
              <a:xfrm>
                <a:off x="7807475" y="3650775"/>
                <a:ext cx="176900" cy="273900"/>
              </a:xfrm>
              <a:custGeom>
                <a:avLst/>
                <a:gdLst/>
                <a:ahLst/>
                <a:cxnLst/>
                <a:rect l="l" t="t" r="r" b="b"/>
                <a:pathLst>
                  <a:path w="7076" h="10956" extrusionOk="0">
                    <a:moveTo>
                      <a:pt x="4368" y="1"/>
                    </a:moveTo>
                    <a:cubicBezTo>
                      <a:pt x="4305" y="254"/>
                      <a:pt x="4178" y="434"/>
                      <a:pt x="3998" y="624"/>
                    </a:cubicBezTo>
                    <a:cubicBezTo>
                      <a:pt x="3839" y="794"/>
                      <a:pt x="3649" y="931"/>
                      <a:pt x="3437" y="1037"/>
                    </a:cubicBezTo>
                    <a:cubicBezTo>
                      <a:pt x="3302" y="1101"/>
                      <a:pt x="3148" y="1138"/>
                      <a:pt x="2995" y="1138"/>
                    </a:cubicBezTo>
                    <a:cubicBezTo>
                      <a:pt x="2896" y="1138"/>
                      <a:pt x="2799" y="1123"/>
                      <a:pt x="2708" y="1090"/>
                    </a:cubicBezTo>
                    <a:cubicBezTo>
                      <a:pt x="2486" y="1005"/>
                      <a:pt x="2306" y="783"/>
                      <a:pt x="2243" y="561"/>
                    </a:cubicBezTo>
                    <a:cubicBezTo>
                      <a:pt x="2211" y="424"/>
                      <a:pt x="2200" y="286"/>
                      <a:pt x="2211" y="149"/>
                    </a:cubicBezTo>
                    <a:lnTo>
                      <a:pt x="2211" y="149"/>
                    </a:lnTo>
                    <a:cubicBezTo>
                      <a:pt x="2116" y="202"/>
                      <a:pt x="2031" y="265"/>
                      <a:pt x="1925" y="307"/>
                    </a:cubicBezTo>
                    <a:cubicBezTo>
                      <a:pt x="1830" y="360"/>
                      <a:pt x="1735" y="402"/>
                      <a:pt x="1650" y="476"/>
                    </a:cubicBezTo>
                    <a:cubicBezTo>
                      <a:pt x="1439" y="667"/>
                      <a:pt x="1312" y="1005"/>
                      <a:pt x="1175" y="1248"/>
                    </a:cubicBezTo>
                    <a:cubicBezTo>
                      <a:pt x="868" y="1819"/>
                      <a:pt x="646" y="2422"/>
                      <a:pt x="413" y="3035"/>
                    </a:cubicBezTo>
                    <a:cubicBezTo>
                      <a:pt x="191" y="3606"/>
                      <a:pt x="1" y="4125"/>
                      <a:pt x="43" y="4759"/>
                    </a:cubicBezTo>
                    <a:cubicBezTo>
                      <a:pt x="85" y="5245"/>
                      <a:pt x="233" y="5711"/>
                      <a:pt x="339" y="6187"/>
                    </a:cubicBezTo>
                    <a:cubicBezTo>
                      <a:pt x="424" y="6641"/>
                      <a:pt x="498" y="7054"/>
                      <a:pt x="519" y="7519"/>
                    </a:cubicBezTo>
                    <a:cubicBezTo>
                      <a:pt x="572" y="8566"/>
                      <a:pt x="551" y="9613"/>
                      <a:pt x="445" y="10659"/>
                    </a:cubicBezTo>
                    <a:cubicBezTo>
                      <a:pt x="445" y="10723"/>
                      <a:pt x="434" y="10797"/>
                      <a:pt x="466" y="10860"/>
                    </a:cubicBezTo>
                    <a:cubicBezTo>
                      <a:pt x="498" y="10934"/>
                      <a:pt x="625" y="10945"/>
                      <a:pt x="762" y="10945"/>
                    </a:cubicBezTo>
                    <a:lnTo>
                      <a:pt x="762" y="10956"/>
                    </a:lnTo>
                    <a:cubicBezTo>
                      <a:pt x="921" y="10956"/>
                      <a:pt x="1090" y="10924"/>
                      <a:pt x="1164" y="10924"/>
                    </a:cubicBezTo>
                    <a:lnTo>
                      <a:pt x="2137" y="10924"/>
                    </a:lnTo>
                    <a:cubicBezTo>
                      <a:pt x="2771" y="10924"/>
                      <a:pt x="3406" y="10913"/>
                      <a:pt x="4030" y="10892"/>
                    </a:cubicBezTo>
                    <a:cubicBezTo>
                      <a:pt x="4580" y="10882"/>
                      <a:pt x="5119" y="10850"/>
                      <a:pt x="5669" y="10829"/>
                    </a:cubicBezTo>
                    <a:cubicBezTo>
                      <a:pt x="5944" y="10818"/>
                      <a:pt x="6208" y="10797"/>
                      <a:pt x="6483" y="10776"/>
                    </a:cubicBezTo>
                    <a:cubicBezTo>
                      <a:pt x="6529" y="10776"/>
                      <a:pt x="6685" y="10785"/>
                      <a:pt x="6823" y="10785"/>
                    </a:cubicBezTo>
                    <a:cubicBezTo>
                      <a:pt x="6938" y="10785"/>
                      <a:pt x="7039" y="10779"/>
                      <a:pt x="7054" y="10755"/>
                    </a:cubicBezTo>
                    <a:cubicBezTo>
                      <a:pt x="7075" y="10712"/>
                      <a:pt x="7064" y="10670"/>
                      <a:pt x="7054" y="10628"/>
                    </a:cubicBezTo>
                    <a:cubicBezTo>
                      <a:pt x="6916" y="10046"/>
                      <a:pt x="6864" y="9443"/>
                      <a:pt x="6758" y="8851"/>
                    </a:cubicBezTo>
                    <a:cubicBezTo>
                      <a:pt x="6652" y="8249"/>
                      <a:pt x="6567" y="7635"/>
                      <a:pt x="6504" y="7033"/>
                    </a:cubicBezTo>
                    <a:cubicBezTo>
                      <a:pt x="6388" y="5806"/>
                      <a:pt x="6335" y="4569"/>
                      <a:pt x="6261" y="3342"/>
                    </a:cubicBezTo>
                    <a:cubicBezTo>
                      <a:pt x="6240" y="3078"/>
                      <a:pt x="6166" y="2856"/>
                      <a:pt x="6113" y="2602"/>
                    </a:cubicBezTo>
                    <a:cubicBezTo>
                      <a:pt x="6049" y="2242"/>
                      <a:pt x="6113" y="1851"/>
                      <a:pt x="6134" y="1502"/>
                    </a:cubicBezTo>
                    <a:cubicBezTo>
                      <a:pt x="6166" y="1153"/>
                      <a:pt x="6303" y="868"/>
                      <a:pt x="6525" y="603"/>
                    </a:cubicBezTo>
                    <a:cubicBezTo>
                      <a:pt x="6430" y="498"/>
                      <a:pt x="6271" y="466"/>
                      <a:pt x="6134" y="434"/>
                    </a:cubicBezTo>
                    <a:cubicBezTo>
                      <a:pt x="5965" y="392"/>
                      <a:pt x="5774" y="371"/>
                      <a:pt x="5595" y="328"/>
                    </a:cubicBezTo>
                    <a:cubicBezTo>
                      <a:pt x="5499" y="307"/>
                      <a:pt x="4357" y="64"/>
                      <a:pt x="43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986;p49">
                <a:extLst>
                  <a:ext uri="{FF2B5EF4-FFF2-40B4-BE49-F238E27FC236}">
                    <a16:creationId xmlns:a16="http://schemas.microsoft.com/office/drawing/2014/main" id="{C4AF1390-BBD7-65F6-74D2-678417B590B2}"/>
                  </a:ext>
                </a:extLst>
              </p:cNvPr>
              <p:cNvSpPr/>
              <p:nvPr/>
            </p:nvSpPr>
            <p:spPr>
              <a:xfrm>
                <a:off x="7843700" y="3499550"/>
                <a:ext cx="118975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4759" h="4538" extrusionOk="0">
                    <a:moveTo>
                      <a:pt x="299" y="3966"/>
                    </a:moveTo>
                    <a:lnTo>
                      <a:pt x="299" y="3966"/>
                    </a:lnTo>
                    <a:cubicBezTo>
                      <a:pt x="304" y="3981"/>
                      <a:pt x="310" y="3996"/>
                      <a:pt x="318" y="4009"/>
                    </a:cubicBezTo>
                    <a:cubicBezTo>
                      <a:pt x="312" y="3995"/>
                      <a:pt x="305" y="3980"/>
                      <a:pt x="299" y="3966"/>
                    </a:cubicBezTo>
                    <a:close/>
                    <a:moveTo>
                      <a:pt x="2294" y="1"/>
                    </a:moveTo>
                    <a:cubicBezTo>
                      <a:pt x="1961" y="1"/>
                      <a:pt x="1638" y="78"/>
                      <a:pt x="1375" y="297"/>
                    </a:cubicBezTo>
                    <a:cubicBezTo>
                      <a:pt x="1354" y="276"/>
                      <a:pt x="1312" y="265"/>
                      <a:pt x="1280" y="265"/>
                    </a:cubicBezTo>
                    <a:cubicBezTo>
                      <a:pt x="1238" y="265"/>
                      <a:pt x="1185" y="276"/>
                      <a:pt x="1143" y="297"/>
                    </a:cubicBezTo>
                    <a:cubicBezTo>
                      <a:pt x="973" y="371"/>
                      <a:pt x="836" y="509"/>
                      <a:pt x="720" y="646"/>
                    </a:cubicBezTo>
                    <a:cubicBezTo>
                      <a:pt x="550" y="858"/>
                      <a:pt x="392" y="1090"/>
                      <a:pt x="297" y="1344"/>
                    </a:cubicBezTo>
                    <a:cubicBezTo>
                      <a:pt x="223" y="1566"/>
                      <a:pt x="138" y="1799"/>
                      <a:pt x="85" y="2031"/>
                    </a:cubicBezTo>
                    <a:cubicBezTo>
                      <a:pt x="43" y="2201"/>
                      <a:pt x="11" y="2380"/>
                      <a:pt x="11" y="2560"/>
                    </a:cubicBezTo>
                    <a:cubicBezTo>
                      <a:pt x="1" y="2708"/>
                      <a:pt x="32" y="2835"/>
                      <a:pt x="53" y="2983"/>
                    </a:cubicBezTo>
                    <a:cubicBezTo>
                      <a:pt x="104" y="3327"/>
                      <a:pt x="164" y="3643"/>
                      <a:pt x="299" y="3966"/>
                    </a:cubicBezTo>
                    <a:lnTo>
                      <a:pt x="299" y="3966"/>
                    </a:lnTo>
                    <a:cubicBezTo>
                      <a:pt x="286" y="3920"/>
                      <a:pt x="286" y="3869"/>
                      <a:pt x="286" y="3829"/>
                    </a:cubicBezTo>
                    <a:cubicBezTo>
                      <a:pt x="318" y="3321"/>
                      <a:pt x="318" y="2793"/>
                      <a:pt x="455" y="2306"/>
                    </a:cubicBezTo>
                    <a:cubicBezTo>
                      <a:pt x="519" y="2042"/>
                      <a:pt x="603" y="1778"/>
                      <a:pt x="709" y="1524"/>
                    </a:cubicBezTo>
                    <a:cubicBezTo>
                      <a:pt x="804" y="1312"/>
                      <a:pt x="878" y="1133"/>
                      <a:pt x="1079" y="995"/>
                    </a:cubicBezTo>
                    <a:cubicBezTo>
                      <a:pt x="1111" y="974"/>
                      <a:pt x="1153" y="953"/>
                      <a:pt x="1206" y="953"/>
                    </a:cubicBezTo>
                    <a:cubicBezTo>
                      <a:pt x="1248" y="953"/>
                      <a:pt x="1291" y="974"/>
                      <a:pt x="1312" y="1016"/>
                    </a:cubicBezTo>
                    <a:cubicBezTo>
                      <a:pt x="1325" y="971"/>
                      <a:pt x="1370" y="949"/>
                      <a:pt x="1415" y="949"/>
                    </a:cubicBezTo>
                    <a:cubicBezTo>
                      <a:pt x="1443" y="949"/>
                      <a:pt x="1471" y="958"/>
                      <a:pt x="1491" y="974"/>
                    </a:cubicBezTo>
                    <a:cubicBezTo>
                      <a:pt x="1555" y="1016"/>
                      <a:pt x="1576" y="1090"/>
                      <a:pt x="1608" y="1164"/>
                    </a:cubicBezTo>
                    <a:cubicBezTo>
                      <a:pt x="1777" y="1608"/>
                      <a:pt x="2084" y="2000"/>
                      <a:pt x="2464" y="2275"/>
                    </a:cubicBezTo>
                    <a:cubicBezTo>
                      <a:pt x="2612" y="2380"/>
                      <a:pt x="2782" y="2475"/>
                      <a:pt x="2930" y="2571"/>
                    </a:cubicBezTo>
                    <a:cubicBezTo>
                      <a:pt x="3194" y="2719"/>
                      <a:pt x="3300" y="3068"/>
                      <a:pt x="3342" y="3343"/>
                    </a:cubicBezTo>
                    <a:cubicBezTo>
                      <a:pt x="3353" y="3417"/>
                      <a:pt x="3363" y="3491"/>
                      <a:pt x="3416" y="3533"/>
                    </a:cubicBezTo>
                    <a:cubicBezTo>
                      <a:pt x="3490" y="3575"/>
                      <a:pt x="3617" y="3554"/>
                      <a:pt x="3638" y="3639"/>
                    </a:cubicBezTo>
                    <a:cubicBezTo>
                      <a:pt x="3649" y="3660"/>
                      <a:pt x="3638" y="3692"/>
                      <a:pt x="3628" y="3713"/>
                    </a:cubicBezTo>
                    <a:cubicBezTo>
                      <a:pt x="3553" y="3988"/>
                      <a:pt x="3479" y="4263"/>
                      <a:pt x="3405" y="4537"/>
                    </a:cubicBezTo>
                    <a:cubicBezTo>
                      <a:pt x="3596" y="4463"/>
                      <a:pt x="3702" y="4315"/>
                      <a:pt x="3828" y="4167"/>
                    </a:cubicBezTo>
                    <a:cubicBezTo>
                      <a:pt x="3976" y="3988"/>
                      <a:pt x="4114" y="3818"/>
                      <a:pt x="4230" y="3618"/>
                    </a:cubicBezTo>
                    <a:cubicBezTo>
                      <a:pt x="4579" y="3015"/>
                      <a:pt x="4759" y="2148"/>
                      <a:pt x="4526" y="1482"/>
                    </a:cubicBezTo>
                    <a:cubicBezTo>
                      <a:pt x="4304" y="858"/>
                      <a:pt x="3860" y="329"/>
                      <a:pt x="3215" y="149"/>
                    </a:cubicBezTo>
                    <a:cubicBezTo>
                      <a:pt x="2925" y="68"/>
                      <a:pt x="2605" y="1"/>
                      <a:pt x="22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987;p49">
                <a:extLst>
                  <a:ext uri="{FF2B5EF4-FFF2-40B4-BE49-F238E27FC236}">
                    <a16:creationId xmlns:a16="http://schemas.microsoft.com/office/drawing/2014/main" id="{131B5493-DD40-7210-F179-1C89C7959EEC}"/>
                  </a:ext>
                </a:extLst>
              </p:cNvPr>
              <p:cNvSpPr/>
              <p:nvPr/>
            </p:nvSpPr>
            <p:spPr>
              <a:xfrm>
                <a:off x="7876225" y="3572000"/>
                <a:ext cx="12975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519" h="857" extrusionOk="0">
                    <a:moveTo>
                      <a:pt x="413" y="0"/>
                    </a:moveTo>
                    <a:lnTo>
                      <a:pt x="413" y="0"/>
                    </a:lnTo>
                    <a:cubicBezTo>
                      <a:pt x="328" y="96"/>
                      <a:pt x="243" y="201"/>
                      <a:pt x="169" y="307"/>
                    </a:cubicBezTo>
                    <a:cubicBezTo>
                      <a:pt x="106" y="392"/>
                      <a:pt x="0" y="497"/>
                      <a:pt x="0" y="603"/>
                    </a:cubicBezTo>
                    <a:cubicBezTo>
                      <a:pt x="0" y="698"/>
                      <a:pt x="64" y="772"/>
                      <a:pt x="148" y="804"/>
                    </a:cubicBezTo>
                    <a:cubicBezTo>
                      <a:pt x="222" y="836"/>
                      <a:pt x="317" y="857"/>
                      <a:pt x="413" y="857"/>
                    </a:cubicBezTo>
                    <a:cubicBezTo>
                      <a:pt x="444" y="857"/>
                      <a:pt x="487" y="846"/>
                      <a:pt x="518" y="846"/>
                    </a:cubicBezTo>
                    <a:cubicBezTo>
                      <a:pt x="381" y="772"/>
                      <a:pt x="286" y="635"/>
                      <a:pt x="275" y="487"/>
                    </a:cubicBezTo>
                    <a:cubicBezTo>
                      <a:pt x="254" y="318"/>
                      <a:pt x="360" y="149"/>
                      <a:pt x="413" y="0"/>
                    </a:cubicBezTo>
                    <a:close/>
                  </a:path>
                </a:pathLst>
              </a:custGeom>
              <a:solidFill>
                <a:srgbClr val="FF9C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988;p49">
                <a:extLst>
                  <a:ext uri="{FF2B5EF4-FFF2-40B4-BE49-F238E27FC236}">
                    <a16:creationId xmlns:a16="http://schemas.microsoft.com/office/drawing/2014/main" id="{C0FCE0ED-61E6-8DB4-BFE2-075A14EEBDC4}"/>
                  </a:ext>
                </a:extLst>
              </p:cNvPr>
              <p:cNvSpPr/>
              <p:nvPr/>
            </p:nvSpPr>
            <p:spPr>
              <a:xfrm>
                <a:off x="7894725" y="3550575"/>
                <a:ext cx="240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19" extrusionOk="0">
                    <a:moveTo>
                      <a:pt x="127" y="1"/>
                    </a:moveTo>
                    <a:cubicBezTo>
                      <a:pt x="85" y="12"/>
                      <a:pt x="22" y="22"/>
                      <a:pt x="11" y="64"/>
                    </a:cubicBezTo>
                    <a:cubicBezTo>
                      <a:pt x="0" y="117"/>
                      <a:pt x="11" y="160"/>
                      <a:pt x="53" y="181"/>
                    </a:cubicBezTo>
                    <a:lnTo>
                      <a:pt x="53" y="170"/>
                    </a:lnTo>
                    <a:cubicBezTo>
                      <a:pt x="170" y="223"/>
                      <a:pt x="296" y="255"/>
                      <a:pt x="423" y="286"/>
                    </a:cubicBezTo>
                    <a:cubicBezTo>
                      <a:pt x="571" y="329"/>
                      <a:pt x="719" y="371"/>
                      <a:pt x="867" y="413"/>
                    </a:cubicBezTo>
                    <a:cubicBezTo>
                      <a:pt x="882" y="413"/>
                      <a:pt x="891" y="418"/>
                      <a:pt x="902" y="418"/>
                    </a:cubicBezTo>
                    <a:cubicBezTo>
                      <a:pt x="907" y="418"/>
                      <a:pt x="913" y="417"/>
                      <a:pt x="920" y="413"/>
                    </a:cubicBezTo>
                    <a:cubicBezTo>
                      <a:pt x="941" y="413"/>
                      <a:pt x="963" y="403"/>
                      <a:pt x="963" y="382"/>
                    </a:cubicBezTo>
                    <a:cubicBezTo>
                      <a:pt x="963" y="360"/>
                      <a:pt x="952" y="350"/>
                      <a:pt x="941" y="339"/>
                    </a:cubicBezTo>
                    <a:cubicBezTo>
                      <a:pt x="815" y="212"/>
                      <a:pt x="677" y="138"/>
                      <a:pt x="508" y="86"/>
                    </a:cubicBezTo>
                    <a:cubicBezTo>
                      <a:pt x="392" y="43"/>
                      <a:pt x="265" y="1"/>
                      <a:pt x="1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989;p49">
                <a:extLst>
                  <a:ext uri="{FF2B5EF4-FFF2-40B4-BE49-F238E27FC236}">
                    <a16:creationId xmlns:a16="http://schemas.microsoft.com/office/drawing/2014/main" id="{CF68F7CE-2169-A136-64EB-32A2BA544000}"/>
                  </a:ext>
                </a:extLst>
              </p:cNvPr>
              <p:cNvSpPr/>
              <p:nvPr/>
            </p:nvSpPr>
            <p:spPr>
              <a:xfrm>
                <a:off x="7897100" y="3564025"/>
                <a:ext cx="12975" cy="15450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18" extrusionOk="0">
                    <a:moveTo>
                      <a:pt x="277" y="0"/>
                    </a:moveTo>
                    <a:cubicBezTo>
                      <a:pt x="211" y="0"/>
                      <a:pt x="146" y="30"/>
                      <a:pt x="106" y="87"/>
                    </a:cubicBezTo>
                    <a:cubicBezTo>
                      <a:pt x="22" y="203"/>
                      <a:pt x="1" y="362"/>
                      <a:pt x="64" y="499"/>
                    </a:cubicBezTo>
                    <a:cubicBezTo>
                      <a:pt x="96" y="552"/>
                      <a:pt x="138" y="594"/>
                      <a:pt x="201" y="616"/>
                    </a:cubicBezTo>
                    <a:cubicBezTo>
                      <a:pt x="208" y="617"/>
                      <a:pt x="215" y="617"/>
                      <a:pt x="222" y="617"/>
                    </a:cubicBezTo>
                    <a:cubicBezTo>
                      <a:pt x="280" y="617"/>
                      <a:pt x="344" y="578"/>
                      <a:pt x="392" y="531"/>
                    </a:cubicBezTo>
                    <a:cubicBezTo>
                      <a:pt x="476" y="446"/>
                      <a:pt x="519" y="319"/>
                      <a:pt x="498" y="203"/>
                    </a:cubicBezTo>
                    <a:cubicBezTo>
                      <a:pt x="487" y="150"/>
                      <a:pt x="466" y="97"/>
                      <a:pt x="434" y="66"/>
                    </a:cubicBezTo>
                    <a:cubicBezTo>
                      <a:pt x="390" y="22"/>
                      <a:pt x="333" y="0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990;p49">
                <a:extLst>
                  <a:ext uri="{FF2B5EF4-FFF2-40B4-BE49-F238E27FC236}">
                    <a16:creationId xmlns:a16="http://schemas.microsoft.com/office/drawing/2014/main" id="{27CA1405-E1B2-AD79-8342-F0742AA84AD6}"/>
                  </a:ext>
                </a:extLst>
              </p:cNvPr>
              <p:cNvSpPr/>
              <p:nvPr/>
            </p:nvSpPr>
            <p:spPr>
              <a:xfrm>
                <a:off x="7857700" y="3546625"/>
                <a:ext cx="251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233" extrusionOk="0">
                    <a:moveTo>
                      <a:pt x="519" y="0"/>
                    </a:moveTo>
                    <a:cubicBezTo>
                      <a:pt x="350" y="0"/>
                      <a:pt x="202" y="11"/>
                      <a:pt x="43" y="96"/>
                    </a:cubicBezTo>
                    <a:cubicBezTo>
                      <a:pt x="22" y="106"/>
                      <a:pt x="12" y="117"/>
                      <a:pt x="1" y="127"/>
                    </a:cubicBezTo>
                    <a:cubicBezTo>
                      <a:pt x="1" y="148"/>
                      <a:pt x="12" y="170"/>
                      <a:pt x="33" y="180"/>
                    </a:cubicBezTo>
                    <a:cubicBezTo>
                      <a:pt x="43" y="191"/>
                      <a:pt x="64" y="191"/>
                      <a:pt x="86" y="191"/>
                    </a:cubicBezTo>
                    <a:lnTo>
                      <a:pt x="551" y="222"/>
                    </a:lnTo>
                    <a:cubicBezTo>
                      <a:pt x="678" y="233"/>
                      <a:pt x="805" y="233"/>
                      <a:pt x="931" y="233"/>
                    </a:cubicBezTo>
                    <a:cubicBezTo>
                      <a:pt x="974" y="233"/>
                      <a:pt x="1006" y="191"/>
                      <a:pt x="1006" y="148"/>
                    </a:cubicBezTo>
                    <a:cubicBezTo>
                      <a:pt x="1006" y="96"/>
                      <a:pt x="953" y="64"/>
                      <a:pt x="910" y="43"/>
                    </a:cubicBezTo>
                    <a:cubicBezTo>
                      <a:pt x="794" y="0"/>
                      <a:pt x="657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991;p49">
                <a:extLst>
                  <a:ext uri="{FF2B5EF4-FFF2-40B4-BE49-F238E27FC236}">
                    <a16:creationId xmlns:a16="http://schemas.microsoft.com/office/drawing/2014/main" id="{EDBD5EFC-6908-D9DD-62B7-24FD29DD2306}"/>
                  </a:ext>
                </a:extLst>
              </p:cNvPr>
              <p:cNvSpPr/>
              <p:nvPr/>
            </p:nvSpPr>
            <p:spPr>
              <a:xfrm>
                <a:off x="7862200" y="3558275"/>
                <a:ext cx="12725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615" extrusionOk="0">
                    <a:moveTo>
                      <a:pt x="264" y="0"/>
                    </a:moveTo>
                    <a:cubicBezTo>
                      <a:pt x="233" y="0"/>
                      <a:pt x="201" y="7"/>
                      <a:pt x="170" y="21"/>
                    </a:cubicBezTo>
                    <a:cubicBezTo>
                      <a:pt x="117" y="42"/>
                      <a:pt x="85" y="84"/>
                      <a:pt x="64" y="126"/>
                    </a:cubicBezTo>
                    <a:cubicBezTo>
                      <a:pt x="1" y="232"/>
                      <a:pt x="1" y="370"/>
                      <a:pt x="54" y="475"/>
                    </a:cubicBezTo>
                    <a:cubicBezTo>
                      <a:pt x="85" y="539"/>
                      <a:pt x="138" y="602"/>
                      <a:pt x="202" y="613"/>
                    </a:cubicBezTo>
                    <a:cubicBezTo>
                      <a:pt x="210" y="614"/>
                      <a:pt x="218" y="615"/>
                      <a:pt x="227" y="615"/>
                    </a:cubicBezTo>
                    <a:cubicBezTo>
                      <a:pt x="281" y="615"/>
                      <a:pt x="334" y="586"/>
                      <a:pt x="371" y="549"/>
                    </a:cubicBezTo>
                    <a:cubicBezTo>
                      <a:pt x="477" y="444"/>
                      <a:pt x="508" y="285"/>
                      <a:pt x="466" y="137"/>
                    </a:cubicBezTo>
                    <a:cubicBezTo>
                      <a:pt x="435" y="51"/>
                      <a:pt x="352" y="0"/>
                      <a:pt x="2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992;p49">
                <a:extLst>
                  <a:ext uri="{FF2B5EF4-FFF2-40B4-BE49-F238E27FC236}">
                    <a16:creationId xmlns:a16="http://schemas.microsoft.com/office/drawing/2014/main" id="{0C71406A-18B3-A1F4-5E8A-0138FCFD23A4}"/>
                  </a:ext>
                </a:extLst>
              </p:cNvPr>
              <p:cNvSpPr/>
              <p:nvPr/>
            </p:nvSpPr>
            <p:spPr>
              <a:xfrm>
                <a:off x="7958425" y="3752675"/>
                <a:ext cx="61350" cy="11342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4537" extrusionOk="0">
                    <a:moveTo>
                      <a:pt x="1705" y="1"/>
                    </a:moveTo>
                    <a:cubicBezTo>
                      <a:pt x="1600" y="1"/>
                      <a:pt x="1478" y="40"/>
                      <a:pt x="1397" y="70"/>
                    </a:cubicBezTo>
                    <a:cubicBezTo>
                      <a:pt x="1079" y="165"/>
                      <a:pt x="752" y="271"/>
                      <a:pt x="434" y="313"/>
                    </a:cubicBezTo>
                    <a:cubicBezTo>
                      <a:pt x="159" y="334"/>
                      <a:pt x="1" y="355"/>
                      <a:pt x="32" y="672"/>
                    </a:cubicBezTo>
                    <a:cubicBezTo>
                      <a:pt x="96" y="1381"/>
                      <a:pt x="276" y="2111"/>
                      <a:pt x="424" y="2798"/>
                    </a:cubicBezTo>
                    <a:cubicBezTo>
                      <a:pt x="498" y="3126"/>
                      <a:pt x="572" y="3453"/>
                      <a:pt x="720" y="3750"/>
                    </a:cubicBezTo>
                    <a:cubicBezTo>
                      <a:pt x="836" y="3993"/>
                      <a:pt x="1058" y="4395"/>
                      <a:pt x="1323" y="4500"/>
                    </a:cubicBezTo>
                    <a:cubicBezTo>
                      <a:pt x="1387" y="4525"/>
                      <a:pt x="1457" y="4537"/>
                      <a:pt x="1529" y="4537"/>
                    </a:cubicBezTo>
                    <a:cubicBezTo>
                      <a:pt x="1762" y="4537"/>
                      <a:pt x="2012" y="4416"/>
                      <a:pt x="2158" y="4247"/>
                    </a:cubicBezTo>
                    <a:cubicBezTo>
                      <a:pt x="2285" y="4099"/>
                      <a:pt x="2369" y="3919"/>
                      <a:pt x="2412" y="3718"/>
                    </a:cubicBezTo>
                    <a:lnTo>
                      <a:pt x="2422" y="3718"/>
                    </a:lnTo>
                    <a:cubicBezTo>
                      <a:pt x="2443" y="3623"/>
                      <a:pt x="2454" y="3528"/>
                      <a:pt x="2454" y="3432"/>
                    </a:cubicBezTo>
                    <a:cubicBezTo>
                      <a:pt x="2443" y="2756"/>
                      <a:pt x="2327" y="2111"/>
                      <a:pt x="2200" y="1455"/>
                    </a:cubicBezTo>
                    <a:cubicBezTo>
                      <a:pt x="2137" y="1095"/>
                      <a:pt x="2063" y="736"/>
                      <a:pt x="1978" y="376"/>
                    </a:cubicBezTo>
                    <a:cubicBezTo>
                      <a:pt x="1946" y="239"/>
                      <a:pt x="1957" y="80"/>
                      <a:pt x="1830" y="27"/>
                    </a:cubicBezTo>
                    <a:cubicBezTo>
                      <a:pt x="1795" y="8"/>
                      <a:pt x="1752" y="1"/>
                      <a:pt x="1705" y="1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993;p49">
                <a:extLst>
                  <a:ext uri="{FF2B5EF4-FFF2-40B4-BE49-F238E27FC236}">
                    <a16:creationId xmlns:a16="http://schemas.microsoft.com/office/drawing/2014/main" id="{933FAE7B-6561-CCF3-EB0F-D3F3E3E354A7}"/>
                  </a:ext>
                </a:extLst>
              </p:cNvPr>
              <p:cNvSpPr/>
              <p:nvPr/>
            </p:nvSpPr>
            <p:spPr>
              <a:xfrm>
                <a:off x="7938075" y="3662350"/>
                <a:ext cx="76700" cy="125600"/>
              </a:xfrm>
              <a:custGeom>
                <a:avLst/>
                <a:gdLst/>
                <a:ahLst/>
                <a:cxnLst/>
                <a:rect l="l" t="t" r="r" b="b"/>
                <a:pathLst>
                  <a:path w="3068" h="5024" extrusionOk="0">
                    <a:moveTo>
                      <a:pt x="963" y="1"/>
                    </a:moveTo>
                    <a:cubicBezTo>
                      <a:pt x="917" y="1"/>
                      <a:pt x="870" y="8"/>
                      <a:pt x="825" y="24"/>
                    </a:cubicBezTo>
                    <a:cubicBezTo>
                      <a:pt x="275" y="225"/>
                      <a:pt x="117" y="891"/>
                      <a:pt x="75" y="1420"/>
                    </a:cubicBezTo>
                    <a:cubicBezTo>
                      <a:pt x="1" y="2181"/>
                      <a:pt x="170" y="2943"/>
                      <a:pt x="339" y="3683"/>
                    </a:cubicBezTo>
                    <a:cubicBezTo>
                      <a:pt x="413" y="4042"/>
                      <a:pt x="498" y="4402"/>
                      <a:pt x="582" y="4761"/>
                    </a:cubicBezTo>
                    <a:cubicBezTo>
                      <a:pt x="593" y="4825"/>
                      <a:pt x="603" y="4888"/>
                      <a:pt x="624" y="4952"/>
                    </a:cubicBezTo>
                    <a:cubicBezTo>
                      <a:pt x="624" y="4973"/>
                      <a:pt x="635" y="4994"/>
                      <a:pt x="656" y="5015"/>
                    </a:cubicBezTo>
                    <a:cubicBezTo>
                      <a:pt x="667" y="5021"/>
                      <a:pt x="683" y="5023"/>
                      <a:pt x="701" y="5023"/>
                    </a:cubicBezTo>
                    <a:cubicBezTo>
                      <a:pt x="821" y="5023"/>
                      <a:pt x="1072" y="4919"/>
                      <a:pt x="1164" y="4909"/>
                    </a:cubicBezTo>
                    <a:cubicBezTo>
                      <a:pt x="1354" y="4888"/>
                      <a:pt x="1513" y="4856"/>
                      <a:pt x="1692" y="4804"/>
                    </a:cubicBezTo>
                    <a:cubicBezTo>
                      <a:pt x="1809" y="4772"/>
                      <a:pt x="3057" y="4423"/>
                      <a:pt x="3067" y="4423"/>
                    </a:cubicBezTo>
                    <a:cubicBezTo>
                      <a:pt x="2951" y="3905"/>
                      <a:pt x="2813" y="3387"/>
                      <a:pt x="2644" y="2869"/>
                    </a:cubicBezTo>
                    <a:cubicBezTo>
                      <a:pt x="2475" y="2382"/>
                      <a:pt x="2327" y="1875"/>
                      <a:pt x="2126" y="1399"/>
                    </a:cubicBezTo>
                    <a:cubicBezTo>
                      <a:pt x="1946" y="944"/>
                      <a:pt x="1724" y="479"/>
                      <a:pt x="1354" y="161"/>
                    </a:cubicBezTo>
                    <a:cubicBezTo>
                      <a:pt x="1243" y="66"/>
                      <a:pt x="1102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994;p49">
                <a:extLst>
                  <a:ext uri="{FF2B5EF4-FFF2-40B4-BE49-F238E27FC236}">
                    <a16:creationId xmlns:a16="http://schemas.microsoft.com/office/drawing/2014/main" id="{1DB87119-66C6-5038-E9BF-4E70F2F5215D}"/>
                  </a:ext>
                </a:extLst>
              </p:cNvPr>
              <p:cNvSpPr/>
              <p:nvPr/>
            </p:nvSpPr>
            <p:spPr>
              <a:xfrm>
                <a:off x="7772600" y="3819125"/>
                <a:ext cx="250625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0025" h="2166" extrusionOk="0">
                    <a:moveTo>
                      <a:pt x="492" y="1"/>
                    </a:moveTo>
                    <a:cubicBezTo>
                      <a:pt x="298" y="1"/>
                      <a:pt x="116" y="41"/>
                      <a:pt x="0" y="182"/>
                    </a:cubicBezTo>
                    <a:cubicBezTo>
                      <a:pt x="148" y="457"/>
                      <a:pt x="412" y="679"/>
                      <a:pt x="709" y="785"/>
                    </a:cubicBezTo>
                    <a:cubicBezTo>
                      <a:pt x="983" y="887"/>
                      <a:pt x="1277" y="912"/>
                      <a:pt x="1577" y="912"/>
                    </a:cubicBezTo>
                    <a:cubicBezTo>
                      <a:pt x="1856" y="912"/>
                      <a:pt x="2140" y="890"/>
                      <a:pt x="2416" y="890"/>
                    </a:cubicBezTo>
                    <a:cubicBezTo>
                      <a:pt x="2518" y="890"/>
                      <a:pt x="2619" y="893"/>
                      <a:pt x="2718" y="901"/>
                    </a:cubicBezTo>
                    <a:cubicBezTo>
                      <a:pt x="3426" y="954"/>
                      <a:pt x="4124" y="1155"/>
                      <a:pt x="4790" y="1398"/>
                    </a:cubicBezTo>
                    <a:cubicBezTo>
                      <a:pt x="5626" y="1694"/>
                      <a:pt x="6461" y="2022"/>
                      <a:pt x="7339" y="2117"/>
                    </a:cubicBezTo>
                    <a:cubicBezTo>
                      <a:pt x="7574" y="2143"/>
                      <a:pt x="7823" y="2165"/>
                      <a:pt x="8072" y="2165"/>
                    </a:cubicBezTo>
                    <a:cubicBezTo>
                      <a:pt x="8628" y="2165"/>
                      <a:pt x="9182" y="2055"/>
                      <a:pt x="9570" y="1631"/>
                    </a:cubicBezTo>
                    <a:cubicBezTo>
                      <a:pt x="9760" y="1419"/>
                      <a:pt x="10024" y="922"/>
                      <a:pt x="9781" y="658"/>
                    </a:cubicBezTo>
                    <a:cubicBezTo>
                      <a:pt x="9538" y="404"/>
                      <a:pt x="9052" y="383"/>
                      <a:pt x="8734" y="362"/>
                    </a:cubicBezTo>
                    <a:cubicBezTo>
                      <a:pt x="8111" y="330"/>
                      <a:pt x="7487" y="288"/>
                      <a:pt x="6852" y="256"/>
                    </a:cubicBezTo>
                    <a:cubicBezTo>
                      <a:pt x="5848" y="203"/>
                      <a:pt x="4832" y="161"/>
                      <a:pt x="3817" y="140"/>
                    </a:cubicBezTo>
                    <a:cubicBezTo>
                      <a:pt x="3636" y="136"/>
                      <a:pt x="3454" y="135"/>
                      <a:pt x="3272" y="135"/>
                    </a:cubicBezTo>
                    <a:cubicBezTo>
                      <a:pt x="3072" y="135"/>
                      <a:pt x="2873" y="136"/>
                      <a:pt x="2673" y="136"/>
                    </a:cubicBezTo>
                    <a:cubicBezTo>
                      <a:pt x="2068" y="136"/>
                      <a:pt x="1464" y="125"/>
                      <a:pt x="867" y="34"/>
                    </a:cubicBezTo>
                    <a:cubicBezTo>
                      <a:pt x="747" y="18"/>
                      <a:pt x="617" y="1"/>
                      <a:pt x="492" y="1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995;p49">
                <a:extLst>
                  <a:ext uri="{FF2B5EF4-FFF2-40B4-BE49-F238E27FC236}">
                    <a16:creationId xmlns:a16="http://schemas.microsoft.com/office/drawing/2014/main" id="{937A275D-74D7-7983-B9B7-07BA42C406D2}"/>
                  </a:ext>
                </a:extLst>
              </p:cNvPr>
              <p:cNvSpPr/>
              <p:nvPr/>
            </p:nvSpPr>
            <p:spPr>
              <a:xfrm>
                <a:off x="7887325" y="3813875"/>
                <a:ext cx="452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1809" h="467" extrusionOk="0">
                    <a:moveTo>
                      <a:pt x="0" y="1"/>
                    </a:moveTo>
                    <a:lnTo>
                      <a:pt x="0" y="466"/>
                    </a:lnTo>
                    <a:lnTo>
                      <a:pt x="1808" y="466"/>
                    </a:lnTo>
                    <a:lnTo>
                      <a:pt x="18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996;p49">
                <a:extLst>
                  <a:ext uri="{FF2B5EF4-FFF2-40B4-BE49-F238E27FC236}">
                    <a16:creationId xmlns:a16="http://schemas.microsoft.com/office/drawing/2014/main" id="{4A0D208D-D0E5-2A55-3A45-024C46FEDE09}"/>
                  </a:ext>
                </a:extLst>
              </p:cNvPr>
              <p:cNvSpPr/>
              <p:nvPr/>
            </p:nvSpPr>
            <p:spPr>
              <a:xfrm>
                <a:off x="7733200" y="3717125"/>
                <a:ext cx="161800" cy="108425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4337" extrusionOk="0">
                    <a:moveTo>
                      <a:pt x="0" y="1"/>
                    </a:moveTo>
                    <a:lnTo>
                      <a:pt x="1005" y="4336"/>
                    </a:lnTo>
                    <a:lnTo>
                      <a:pt x="6472" y="4336"/>
                    </a:lnTo>
                    <a:lnTo>
                      <a:pt x="54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997;p49">
                <a:extLst>
                  <a:ext uri="{FF2B5EF4-FFF2-40B4-BE49-F238E27FC236}">
                    <a16:creationId xmlns:a16="http://schemas.microsoft.com/office/drawing/2014/main" id="{A918FBD2-60D4-563F-539E-F159877659E5}"/>
                  </a:ext>
                </a:extLst>
              </p:cNvPr>
              <p:cNvSpPr/>
              <p:nvPr/>
            </p:nvSpPr>
            <p:spPr>
              <a:xfrm>
                <a:off x="7691425" y="3629825"/>
                <a:ext cx="60825" cy="70400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2816" extrusionOk="0">
                    <a:moveTo>
                      <a:pt x="259" y="1"/>
                    </a:moveTo>
                    <a:cubicBezTo>
                      <a:pt x="213" y="1"/>
                      <a:pt x="166" y="23"/>
                      <a:pt x="149" y="67"/>
                    </a:cubicBezTo>
                    <a:cubicBezTo>
                      <a:pt x="138" y="88"/>
                      <a:pt x="138" y="120"/>
                      <a:pt x="138" y="141"/>
                    </a:cubicBezTo>
                    <a:cubicBezTo>
                      <a:pt x="149" y="215"/>
                      <a:pt x="170" y="289"/>
                      <a:pt x="212" y="352"/>
                    </a:cubicBezTo>
                    <a:cubicBezTo>
                      <a:pt x="195" y="335"/>
                      <a:pt x="170" y="326"/>
                      <a:pt x="143" y="326"/>
                    </a:cubicBezTo>
                    <a:cubicBezTo>
                      <a:pt x="107" y="326"/>
                      <a:pt x="68" y="343"/>
                      <a:pt x="43" y="373"/>
                    </a:cubicBezTo>
                    <a:cubicBezTo>
                      <a:pt x="1" y="426"/>
                      <a:pt x="1" y="500"/>
                      <a:pt x="22" y="564"/>
                    </a:cubicBezTo>
                    <a:cubicBezTo>
                      <a:pt x="43" y="617"/>
                      <a:pt x="75" y="669"/>
                      <a:pt x="117" y="722"/>
                    </a:cubicBezTo>
                    <a:cubicBezTo>
                      <a:pt x="170" y="786"/>
                      <a:pt x="202" y="849"/>
                      <a:pt x="244" y="913"/>
                    </a:cubicBezTo>
                    <a:cubicBezTo>
                      <a:pt x="265" y="944"/>
                      <a:pt x="297" y="976"/>
                      <a:pt x="318" y="1008"/>
                    </a:cubicBezTo>
                    <a:cubicBezTo>
                      <a:pt x="329" y="1018"/>
                      <a:pt x="371" y="1082"/>
                      <a:pt x="381" y="1092"/>
                    </a:cubicBezTo>
                    <a:cubicBezTo>
                      <a:pt x="351" y="1086"/>
                      <a:pt x="320" y="1080"/>
                      <a:pt x="292" y="1080"/>
                    </a:cubicBezTo>
                    <a:cubicBezTo>
                      <a:pt x="271" y="1080"/>
                      <a:pt x="251" y="1083"/>
                      <a:pt x="233" y="1092"/>
                    </a:cubicBezTo>
                    <a:cubicBezTo>
                      <a:pt x="85" y="1177"/>
                      <a:pt x="307" y="1367"/>
                      <a:pt x="360" y="1441"/>
                    </a:cubicBezTo>
                    <a:cubicBezTo>
                      <a:pt x="477" y="1589"/>
                      <a:pt x="582" y="1748"/>
                      <a:pt x="688" y="1917"/>
                    </a:cubicBezTo>
                    <a:cubicBezTo>
                      <a:pt x="730" y="1981"/>
                      <a:pt x="773" y="2055"/>
                      <a:pt x="836" y="2118"/>
                    </a:cubicBezTo>
                    <a:cubicBezTo>
                      <a:pt x="931" y="2224"/>
                      <a:pt x="1069" y="2277"/>
                      <a:pt x="1174" y="2361"/>
                    </a:cubicBezTo>
                    <a:cubicBezTo>
                      <a:pt x="1196" y="2372"/>
                      <a:pt x="1217" y="2382"/>
                      <a:pt x="1227" y="2393"/>
                    </a:cubicBezTo>
                    <a:cubicBezTo>
                      <a:pt x="1386" y="2509"/>
                      <a:pt x="1513" y="2657"/>
                      <a:pt x="1619" y="2816"/>
                    </a:cubicBezTo>
                    <a:lnTo>
                      <a:pt x="1640" y="2816"/>
                    </a:lnTo>
                    <a:cubicBezTo>
                      <a:pt x="1714" y="2753"/>
                      <a:pt x="1819" y="2721"/>
                      <a:pt x="1915" y="2668"/>
                    </a:cubicBezTo>
                    <a:cubicBezTo>
                      <a:pt x="2073" y="2594"/>
                      <a:pt x="2232" y="2520"/>
                      <a:pt x="2391" y="2435"/>
                    </a:cubicBezTo>
                    <a:cubicBezTo>
                      <a:pt x="2401" y="2435"/>
                      <a:pt x="2422" y="2425"/>
                      <a:pt x="2433" y="2404"/>
                    </a:cubicBezTo>
                    <a:cubicBezTo>
                      <a:pt x="2433" y="2382"/>
                      <a:pt x="2433" y="2372"/>
                      <a:pt x="2422" y="2361"/>
                    </a:cubicBezTo>
                    <a:cubicBezTo>
                      <a:pt x="2295" y="2002"/>
                      <a:pt x="2200" y="1621"/>
                      <a:pt x="2031" y="1293"/>
                    </a:cubicBezTo>
                    <a:cubicBezTo>
                      <a:pt x="1936" y="1114"/>
                      <a:pt x="1904" y="913"/>
                      <a:pt x="1841" y="722"/>
                    </a:cubicBezTo>
                    <a:cubicBezTo>
                      <a:pt x="1819" y="638"/>
                      <a:pt x="1788" y="564"/>
                      <a:pt x="1767" y="479"/>
                    </a:cubicBezTo>
                    <a:cubicBezTo>
                      <a:pt x="1745" y="426"/>
                      <a:pt x="1714" y="352"/>
                      <a:pt x="1650" y="331"/>
                    </a:cubicBezTo>
                    <a:cubicBezTo>
                      <a:pt x="1629" y="331"/>
                      <a:pt x="1608" y="342"/>
                      <a:pt x="1597" y="342"/>
                    </a:cubicBezTo>
                    <a:cubicBezTo>
                      <a:pt x="1576" y="352"/>
                      <a:pt x="1555" y="352"/>
                      <a:pt x="1545" y="363"/>
                    </a:cubicBezTo>
                    <a:cubicBezTo>
                      <a:pt x="1534" y="384"/>
                      <a:pt x="1523" y="405"/>
                      <a:pt x="1523" y="426"/>
                    </a:cubicBezTo>
                    <a:cubicBezTo>
                      <a:pt x="1492" y="564"/>
                      <a:pt x="1523" y="712"/>
                      <a:pt x="1566" y="849"/>
                    </a:cubicBezTo>
                    <a:cubicBezTo>
                      <a:pt x="1576" y="902"/>
                      <a:pt x="1597" y="955"/>
                      <a:pt x="1608" y="1008"/>
                    </a:cubicBezTo>
                    <a:cubicBezTo>
                      <a:pt x="1618" y="1038"/>
                      <a:pt x="1638" y="1127"/>
                      <a:pt x="1658" y="1143"/>
                    </a:cubicBezTo>
                    <a:lnTo>
                      <a:pt x="1658" y="1143"/>
                    </a:lnTo>
                    <a:cubicBezTo>
                      <a:pt x="1564" y="1081"/>
                      <a:pt x="1470" y="1018"/>
                      <a:pt x="1386" y="944"/>
                    </a:cubicBezTo>
                    <a:cubicBezTo>
                      <a:pt x="1301" y="881"/>
                      <a:pt x="1217" y="807"/>
                      <a:pt x="1153" y="733"/>
                    </a:cubicBezTo>
                    <a:cubicBezTo>
                      <a:pt x="1037" y="595"/>
                      <a:pt x="963" y="437"/>
                      <a:pt x="868" y="289"/>
                    </a:cubicBezTo>
                    <a:cubicBezTo>
                      <a:pt x="827" y="224"/>
                      <a:pt x="718" y="71"/>
                      <a:pt x="621" y="71"/>
                    </a:cubicBezTo>
                    <a:cubicBezTo>
                      <a:pt x="592" y="71"/>
                      <a:pt x="564" y="85"/>
                      <a:pt x="540" y="120"/>
                    </a:cubicBezTo>
                    <a:cubicBezTo>
                      <a:pt x="508" y="162"/>
                      <a:pt x="508" y="204"/>
                      <a:pt x="519" y="246"/>
                    </a:cubicBezTo>
                    <a:cubicBezTo>
                      <a:pt x="477" y="172"/>
                      <a:pt x="413" y="98"/>
                      <a:pt x="339" y="46"/>
                    </a:cubicBezTo>
                    <a:cubicBezTo>
                      <a:pt x="329" y="24"/>
                      <a:pt x="307" y="14"/>
                      <a:pt x="286" y="3"/>
                    </a:cubicBezTo>
                    <a:cubicBezTo>
                      <a:pt x="277" y="1"/>
                      <a:pt x="268" y="1"/>
                      <a:pt x="259" y="1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998;p49">
                <a:extLst>
                  <a:ext uri="{FF2B5EF4-FFF2-40B4-BE49-F238E27FC236}">
                    <a16:creationId xmlns:a16="http://schemas.microsoft.com/office/drawing/2014/main" id="{143F8BD0-23BC-F207-DE7A-0A9ED30A6417}"/>
                  </a:ext>
                </a:extLst>
              </p:cNvPr>
              <p:cNvSpPr/>
              <p:nvPr/>
            </p:nvSpPr>
            <p:spPr>
              <a:xfrm>
                <a:off x="7891025" y="3923200"/>
                <a:ext cx="100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279" extrusionOk="0">
                    <a:moveTo>
                      <a:pt x="48" y="0"/>
                    </a:moveTo>
                    <a:cubicBezTo>
                      <a:pt x="24" y="0"/>
                      <a:pt x="0" y="16"/>
                      <a:pt x="0" y="48"/>
                    </a:cubicBezTo>
                    <a:cubicBezTo>
                      <a:pt x="43" y="1116"/>
                      <a:pt x="191" y="2173"/>
                      <a:pt x="307" y="3231"/>
                    </a:cubicBezTo>
                    <a:cubicBezTo>
                      <a:pt x="307" y="3263"/>
                      <a:pt x="331" y="3278"/>
                      <a:pt x="355" y="3278"/>
                    </a:cubicBezTo>
                    <a:cubicBezTo>
                      <a:pt x="378" y="3278"/>
                      <a:pt x="402" y="3263"/>
                      <a:pt x="402" y="3231"/>
                    </a:cubicBezTo>
                    <a:cubicBezTo>
                      <a:pt x="286" y="2173"/>
                      <a:pt x="148" y="1116"/>
                      <a:pt x="95" y="48"/>
                    </a:cubicBezTo>
                    <a:cubicBezTo>
                      <a:pt x="95" y="16"/>
                      <a:pt x="72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999;p49">
                <a:extLst>
                  <a:ext uri="{FF2B5EF4-FFF2-40B4-BE49-F238E27FC236}">
                    <a16:creationId xmlns:a16="http://schemas.microsoft.com/office/drawing/2014/main" id="{84B59658-E83A-9984-8688-7C4E2349902B}"/>
                  </a:ext>
                </a:extLst>
              </p:cNvPr>
              <p:cNvSpPr/>
              <p:nvPr/>
            </p:nvSpPr>
            <p:spPr>
              <a:xfrm>
                <a:off x="7955800" y="3923850"/>
                <a:ext cx="80650" cy="34132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3653" fill="none" extrusionOk="0">
                    <a:moveTo>
                      <a:pt x="0" y="1"/>
                    </a:moveTo>
                    <a:cubicBezTo>
                      <a:pt x="53" y="1724"/>
                      <a:pt x="159" y="3839"/>
                      <a:pt x="307" y="5563"/>
                    </a:cubicBezTo>
                    <a:cubicBezTo>
                      <a:pt x="349" y="6039"/>
                      <a:pt x="402" y="6515"/>
                      <a:pt x="518" y="6980"/>
                    </a:cubicBezTo>
                    <a:cubicBezTo>
                      <a:pt x="613" y="7403"/>
                      <a:pt x="783" y="7805"/>
                      <a:pt x="941" y="8217"/>
                    </a:cubicBezTo>
                    <a:cubicBezTo>
                      <a:pt x="1671" y="10046"/>
                      <a:pt x="2517" y="11812"/>
                      <a:pt x="3225" y="13652"/>
                    </a:cubicBezTo>
                  </a:path>
                </a:pathLst>
              </a:custGeom>
              <a:noFill/>
              <a:ln w="23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1000;p49">
                <a:extLst>
                  <a:ext uri="{FF2B5EF4-FFF2-40B4-BE49-F238E27FC236}">
                    <a16:creationId xmlns:a16="http://schemas.microsoft.com/office/drawing/2014/main" id="{2516B21F-6D9F-10BC-DF6F-B3B43571BD16}"/>
                  </a:ext>
                </a:extLst>
              </p:cNvPr>
              <p:cNvSpPr/>
              <p:nvPr/>
            </p:nvSpPr>
            <p:spPr>
              <a:xfrm>
                <a:off x="7860625" y="3978575"/>
                <a:ext cx="34650" cy="321225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12849" fill="none" extrusionOk="0">
                    <a:moveTo>
                      <a:pt x="1386" y="1"/>
                    </a:moveTo>
                    <a:cubicBezTo>
                      <a:pt x="1227" y="477"/>
                      <a:pt x="1089" y="952"/>
                      <a:pt x="963" y="1428"/>
                    </a:cubicBezTo>
                    <a:cubicBezTo>
                      <a:pt x="0" y="5129"/>
                      <a:pt x="191" y="9073"/>
                      <a:pt x="571" y="12848"/>
                    </a:cubicBezTo>
                  </a:path>
                </a:pathLst>
              </a:custGeom>
              <a:noFill/>
              <a:ln w="23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1001;p49">
                <a:extLst>
                  <a:ext uri="{FF2B5EF4-FFF2-40B4-BE49-F238E27FC236}">
                    <a16:creationId xmlns:a16="http://schemas.microsoft.com/office/drawing/2014/main" id="{DEAB635C-F8AE-9301-2AEA-AAD0CF174F5C}"/>
                  </a:ext>
                </a:extLst>
              </p:cNvPr>
              <p:cNvSpPr/>
              <p:nvPr/>
            </p:nvSpPr>
            <p:spPr>
              <a:xfrm>
                <a:off x="7877400" y="3924250"/>
                <a:ext cx="2165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866" h="2149" extrusionOk="0">
                    <a:moveTo>
                      <a:pt x="46" y="1"/>
                    </a:moveTo>
                    <a:cubicBezTo>
                      <a:pt x="22" y="1"/>
                      <a:pt x="1" y="17"/>
                      <a:pt x="6" y="48"/>
                    </a:cubicBezTo>
                    <a:cubicBezTo>
                      <a:pt x="48" y="482"/>
                      <a:pt x="59" y="926"/>
                      <a:pt x="175" y="1349"/>
                    </a:cubicBezTo>
                    <a:cubicBezTo>
                      <a:pt x="270" y="1666"/>
                      <a:pt x="450" y="1983"/>
                      <a:pt x="767" y="2142"/>
                    </a:cubicBezTo>
                    <a:cubicBezTo>
                      <a:pt x="775" y="2146"/>
                      <a:pt x="782" y="2148"/>
                      <a:pt x="789" y="2148"/>
                    </a:cubicBezTo>
                    <a:cubicBezTo>
                      <a:pt x="833" y="2148"/>
                      <a:pt x="866" y="2076"/>
                      <a:pt x="820" y="2057"/>
                    </a:cubicBezTo>
                    <a:cubicBezTo>
                      <a:pt x="503" y="1899"/>
                      <a:pt x="334" y="1571"/>
                      <a:pt x="249" y="1243"/>
                    </a:cubicBezTo>
                    <a:cubicBezTo>
                      <a:pt x="154" y="863"/>
                      <a:pt x="143" y="450"/>
                      <a:pt x="101" y="48"/>
                    </a:cubicBezTo>
                    <a:cubicBezTo>
                      <a:pt x="96" y="17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1002;p49">
                <a:extLst>
                  <a:ext uri="{FF2B5EF4-FFF2-40B4-BE49-F238E27FC236}">
                    <a16:creationId xmlns:a16="http://schemas.microsoft.com/office/drawing/2014/main" id="{45D48607-F243-6C16-B756-49B8A39B6891}"/>
                  </a:ext>
                </a:extLst>
              </p:cNvPr>
              <p:cNvSpPr/>
              <p:nvPr/>
            </p:nvSpPr>
            <p:spPr>
              <a:xfrm>
                <a:off x="7935950" y="3682950"/>
                <a:ext cx="27100" cy="106700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4268" extrusionOk="0">
                    <a:moveTo>
                      <a:pt x="262" y="1"/>
                    </a:moveTo>
                    <a:cubicBezTo>
                      <a:pt x="243" y="1"/>
                      <a:pt x="227" y="11"/>
                      <a:pt x="223" y="35"/>
                    </a:cubicBezTo>
                    <a:cubicBezTo>
                      <a:pt x="1" y="839"/>
                      <a:pt x="22" y="1664"/>
                      <a:pt x="244" y="2457"/>
                    </a:cubicBezTo>
                    <a:cubicBezTo>
                      <a:pt x="360" y="2880"/>
                      <a:pt x="466" y="3303"/>
                      <a:pt x="561" y="3736"/>
                    </a:cubicBezTo>
                    <a:lnTo>
                      <a:pt x="646" y="4054"/>
                    </a:lnTo>
                    <a:cubicBezTo>
                      <a:pt x="657" y="4106"/>
                      <a:pt x="657" y="4191"/>
                      <a:pt x="699" y="4233"/>
                    </a:cubicBezTo>
                    <a:cubicBezTo>
                      <a:pt x="721" y="4259"/>
                      <a:pt x="751" y="4268"/>
                      <a:pt x="786" y="4268"/>
                    </a:cubicBezTo>
                    <a:cubicBezTo>
                      <a:pt x="866" y="4268"/>
                      <a:pt x="967" y="4217"/>
                      <a:pt x="1027" y="4202"/>
                    </a:cubicBezTo>
                    <a:cubicBezTo>
                      <a:pt x="1084" y="4183"/>
                      <a:pt x="1064" y="4103"/>
                      <a:pt x="1013" y="4103"/>
                    </a:cubicBezTo>
                    <a:cubicBezTo>
                      <a:pt x="1007" y="4103"/>
                      <a:pt x="1001" y="4104"/>
                      <a:pt x="995" y="4106"/>
                    </a:cubicBezTo>
                    <a:cubicBezTo>
                      <a:pt x="959" y="4116"/>
                      <a:pt x="852" y="4164"/>
                      <a:pt x="796" y="4164"/>
                    </a:cubicBezTo>
                    <a:cubicBezTo>
                      <a:pt x="787" y="4164"/>
                      <a:pt x="779" y="4162"/>
                      <a:pt x="773" y="4159"/>
                    </a:cubicBezTo>
                    <a:cubicBezTo>
                      <a:pt x="741" y="4138"/>
                      <a:pt x="720" y="3969"/>
                      <a:pt x="709" y="3927"/>
                    </a:cubicBezTo>
                    <a:cubicBezTo>
                      <a:pt x="667" y="3736"/>
                      <a:pt x="625" y="3546"/>
                      <a:pt x="583" y="3356"/>
                    </a:cubicBezTo>
                    <a:cubicBezTo>
                      <a:pt x="498" y="2996"/>
                      <a:pt x="392" y="2647"/>
                      <a:pt x="297" y="2277"/>
                    </a:cubicBezTo>
                    <a:cubicBezTo>
                      <a:pt x="107" y="1558"/>
                      <a:pt x="117" y="786"/>
                      <a:pt x="318" y="67"/>
                    </a:cubicBezTo>
                    <a:cubicBezTo>
                      <a:pt x="325" y="28"/>
                      <a:pt x="291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1003;p49">
                <a:extLst>
                  <a:ext uri="{FF2B5EF4-FFF2-40B4-BE49-F238E27FC236}">
                    <a16:creationId xmlns:a16="http://schemas.microsoft.com/office/drawing/2014/main" id="{15B2F0D5-1F55-DED0-0D09-EA4698A1CD5F}"/>
                  </a:ext>
                </a:extLst>
              </p:cNvPr>
              <p:cNvSpPr/>
              <p:nvPr/>
            </p:nvSpPr>
            <p:spPr>
              <a:xfrm>
                <a:off x="7819750" y="3661600"/>
                <a:ext cx="31600" cy="569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2279" extrusionOk="0">
                    <a:moveTo>
                      <a:pt x="1194" y="0"/>
                    </a:moveTo>
                    <a:cubicBezTo>
                      <a:pt x="1178" y="0"/>
                      <a:pt x="1162" y="6"/>
                      <a:pt x="1149" y="22"/>
                    </a:cubicBezTo>
                    <a:cubicBezTo>
                      <a:pt x="641" y="678"/>
                      <a:pt x="261" y="1418"/>
                      <a:pt x="7" y="2222"/>
                    </a:cubicBezTo>
                    <a:cubicBezTo>
                      <a:pt x="0" y="2254"/>
                      <a:pt x="33" y="2278"/>
                      <a:pt x="62" y="2278"/>
                    </a:cubicBezTo>
                    <a:cubicBezTo>
                      <a:pt x="81" y="2278"/>
                      <a:pt x="98" y="2268"/>
                      <a:pt x="102" y="2243"/>
                    </a:cubicBezTo>
                    <a:lnTo>
                      <a:pt x="113" y="2243"/>
                    </a:lnTo>
                    <a:cubicBezTo>
                      <a:pt x="356" y="1460"/>
                      <a:pt x="736" y="720"/>
                      <a:pt x="1233" y="65"/>
                    </a:cubicBezTo>
                    <a:cubicBezTo>
                      <a:pt x="1263" y="35"/>
                      <a:pt x="1230" y="0"/>
                      <a:pt x="1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1004;p49">
                <a:extLst>
                  <a:ext uri="{FF2B5EF4-FFF2-40B4-BE49-F238E27FC236}">
                    <a16:creationId xmlns:a16="http://schemas.microsoft.com/office/drawing/2014/main" id="{C9DBD4BE-AC8D-EA2A-C0AB-355A1A6DE65D}"/>
                  </a:ext>
                </a:extLst>
              </p:cNvPr>
              <p:cNvSpPr/>
              <p:nvPr/>
            </p:nvSpPr>
            <p:spPr>
              <a:xfrm>
                <a:off x="7968750" y="3825775"/>
                <a:ext cx="31850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1274" h="332" extrusionOk="0">
                    <a:moveTo>
                      <a:pt x="64" y="1"/>
                    </a:moveTo>
                    <a:cubicBezTo>
                      <a:pt x="0" y="1"/>
                      <a:pt x="0" y="96"/>
                      <a:pt x="64" y="96"/>
                    </a:cubicBezTo>
                    <a:cubicBezTo>
                      <a:pt x="455" y="117"/>
                      <a:pt x="825" y="191"/>
                      <a:pt x="1195" y="329"/>
                    </a:cubicBezTo>
                    <a:cubicBezTo>
                      <a:pt x="1200" y="331"/>
                      <a:pt x="1205" y="332"/>
                      <a:pt x="1210" y="332"/>
                    </a:cubicBezTo>
                    <a:cubicBezTo>
                      <a:pt x="1253" y="332"/>
                      <a:pt x="1273" y="252"/>
                      <a:pt x="1216" y="233"/>
                    </a:cubicBezTo>
                    <a:cubicBezTo>
                      <a:pt x="846" y="96"/>
                      <a:pt x="465" y="22"/>
                      <a:pt x="64" y="1"/>
                    </a:cubicBezTo>
                    <a:close/>
                  </a:path>
                </a:pathLst>
              </a:custGeom>
              <a:solidFill>
                <a:srgbClr val="EE80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1005;p49">
                <a:extLst>
                  <a:ext uri="{FF2B5EF4-FFF2-40B4-BE49-F238E27FC236}">
                    <a16:creationId xmlns:a16="http://schemas.microsoft.com/office/drawing/2014/main" id="{EEAE06D2-FD64-422B-CF75-F49C9F332423}"/>
                  </a:ext>
                </a:extLst>
              </p:cNvPr>
              <p:cNvSpPr/>
              <p:nvPr/>
            </p:nvSpPr>
            <p:spPr>
              <a:xfrm>
                <a:off x="7867450" y="3624625"/>
                <a:ext cx="439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568" extrusionOk="0">
                    <a:moveTo>
                      <a:pt x="1697" y="1"/>
                    </a:moveTo>
                    <a:cubicBezTo>
                      <a:pt x="1688" y="1"/>
                      <a:pt x="1680" y="3"/>
                      <a:pt x="1673" y="10"/>
                    </a:cubicBezTo>
                    <a:cubicBezTo>
                      <a:pt x="1546" y="105"/>
                      <a:pt x="1419" y="180"/>
                      <a:pt x="1282" y="243"/>
                    </a:cubicBezTo>
                    <a:cubicBezTo>
                      <a:pt x="1144" y="306"/>
                      <a:pt x="1017" y="380"/>
                      <a:pt x="869" y="423"/>
                    </a:cubicBezTo>
                    <a:cubicBezTo>
                      <a:pt x="732" y="465"/>
                      <a:pt x="594" y="486"/>
                      <a:pt x="457" y="486"/>
                    </a:cubicBezTo>
                    <a:cubicBezTo>
                      <a:pt x="309" y="476"/>
                      <a:pt x="193" y="391"/>
                      <a:pt x="87" y="285"/>
                    </a:cubicBezTo>
                    <a:cubicBezTo>
                      <a:pt x="80" y="278"/>
                      <a:pt x="72" y="276"/>
                      <a:pt x="64" y="276"/>
                    </a:cubicBezTo>
                    <a:cubicBezTo>
                      <a:pt x="33" y="276"/>
                      <a:pt x="1" y="315"/>
                      <a:pt x="34" y="349"/>
                    </a:cubicBezTo>
                    <a:cubicBezTo>
                      <a:pt x="129" y="433"/>
                      <a:pt x="245" y="528"/>
                      <a:pt x="383" y="560"/>
                    </a:cubicBezTo>
                    <a:cubicBezTo>
                      <a:pt x="416" y="565"/>
                      <a:pt x="450" y="567"/>
                      <a:pt x="484" y="567"/>
                    </a:cubicBezTo>
                    <a:cubicBezTo>
                      <a:pt x="602" y="567"/>
                      <a:pt x="723" y="542"/>
                      <a:pt x="838" y="518"/>
                    </a:cubicBezTo>
                    <a:cubicBezTo>
                      <a:pt x="996" y="476"/>
                      <a:pt x="1144" y="402"/>
                      <a:pt x="1292" y="328"/>
                    </a:cubicBezTo>
                    <a:cubicBezTo>
                      <a:pt x="1440" y="254"/>
                      <a:pt x="1588" y="169"/>
                      <a:pt x="1726" y="63"/>
                    </a:cubicBezTo>
                    <a:cubicBezTo>
                      <a:pt x="1759" y="38"/>
                      <a:pt x="1727" y="1"/>
                      <a:pt x="1697" y="1"/>
                    </a:cubicBezTo>
                    <a:close/>
                  </a:path>
                </a:pathLst>
              </a:custGeom>
              <a:solidFill>
                <a:srgbClr val="EE80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1006;p49">
                <a:extLst>
                  <a:ext uri="{FF2B5EF4-FFF2-40B4-BE49-F238E27FC236}">
                    <a16:creationId xmlns:a16="http://schemas.microsoft.com/office/drawing/2014/main" id="{A6F445FE-3323-7B52-FFB4-9AF4D4AC4AA8}"/>
                  </a:ext>
                </a:extLst>
              </p:cNvPr>
              <p:cNvSpPr/>
              <p:nvPr/>
            </p:nvSpPr>
            <p:spPr>
              <a:xfrm>
                <a:off x="7869875" y="3600825"/>
                <a:ext cx="28300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723" extrusionOk="0">
                    <a:moveTo>
                      <a:pt x="11" y="0"/>
                    </a:moveTo>
                    <a:lnTo>
                      <a:pt x="11" y="0"/>
                    </a:lnTo>
                    <a:cubicBezTo>
                      <a:pt x="0" y="254"/>
                      <a:pt x="74" y="582"/>
                      <a:pt x="339" y="687"/>
                    </a:cubicBezTo>
                    <a:cubicBezTo>
                      <a:pt x="402" y="712"/>
                      <a:pt x="464" y="723"/>
                      <a:pt x="526" y="723"/>
                    </a:cubicBezTo>
                    <a:cubicBezTo>
                      <a:pt x="784" y="723"/>
                      <a:pt x="1017" y="525"/>
                      <a:pt x="1111" y="286"/>
                    </a:cubicBezTo>
                    <a:cubicBezTo>
                      <a:pt x="1121" y="264"/>
                      <a:pt x="1132" y="243"/>
                      <a:pt x="1111" y="222"/>
                    </a:cubicBezTo>
                    <a:cubicBezTo>
                      <a:pt x="1111" y="222"/>
                      <a:pt x="1100" y="222"/>
                      <a:pt x="1090" y="212"/>
                    </a:cubicBezTo>
                    <a:cubicBezTo>
                      <a:pt x="1068" y="201"/>
                      <a:pt x="1037" y="201"/>
                      <a:pt x="994" y="190"/>
                    </a:cubicBezTo>
                    <a:lnTo>
                      <a:pt x="1005" y="190"/>
                    </a:lnTo>
                    <a:cubicBezTo>
                      <a:pt x="825" y="138"/>
                      <a:pt x="624" y="127"/>
                      <a:pt x="444" y="95"/>
                    </a:cubicBezTo>
                    <a:cubicBezTo>
                      <a:pt x="296" y="74"/>
                      <a:pt x="159" y="32"/>
                      <a:pt x="11" y="0"/>
                    </a:cubicBezTo>
                    <a:close/>
                  </a:path>
                </a:pathLst>
              </a:custGeom>
              <a:solidFill>
                <a:srgbClr val="FF9C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1007;p49">
                <a:extLst>
                  <a:ext uri="{FF2B5EF4-FFF2-40B4-BE49-F238E27FC236}">
                    <a16:creationId xmlns:a16="http://schemas.microsoft.com/office/drawing/2014/main" id="{5E93B1F3-BF39-AD27-FE92-911F87126597}"/>
                  </a:ext>
                </a:extLst>
              </p:cNvPr>
              <p:cNvSpPr/>
              <p:nvPr/>
            </p:nvSpPr>
            <p:spPr>
              <a:xfrm>
                <a:off x="7928550" y="3570125"/>
                <a:ext cx="222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1274" extrusionOk="0">
                    <a:moveTo>
                      <a:pt x="616" y="0"/>
                    </a:moveTo>
                    <a:cubicBezTo>
                      <a:pt x="380" y="0"/>
                      <a:pt x="230" y="244"/>
                      <a:pt x="149" y="498"/>
                    </a:cubicBezTo>
                    <a:cubicBezTo>
                      <a:pt x="85" y="678"/>
                      <a:pt x="22" y="869"/>
                      <a:pt x="11" y="1059"/>
                    </a:cubicBezTo>
                    <a:cubicBezTo>
                      <a:pt x="0" y="1214"/>
                      <a:pt x="65" y="1273"/>
                      <a:pt x="151" y="1273"/>
                    </a:cubicBezTo>
                    <a:cubicBezTo>
                      <a:pt x="230" y="1273"/>
                      <a:pt x="327" y="1224"/>
                      <a:pt x="403" y="1154"/>
                    </a:cubicBezTo>
                    <a:cubicBezTo>
                      <a:pt x="551" y="1038"/>
                      <a:pt x="678" y="890"/>
                      <a:pt x="762" y="720"/>
                    </a:cubicBezTo>
                    <a:cubicBezTo>
                      <a:pt x="847" y="541"/>
                      <a:pt x="889" y="319"/>
                      <a:pt x="826" y="139"/>
                    </a:cubicBezTo>
                    <a:cubicBezTo>
                      <a:pt x="826" y="139"/>
                      <a:pt x="815" y="128"/>
                      <a:pt x="815" y="118"/>
                    </a:cubicBezTo>
                    <a:cubicBezTo>
                      <a:pt x="805" y="97"/>
                      <a:pt x="794" y="75"/>
                      <a:pt x="773" y="54"/>
                    </a:cubicBezTo>
                    <a:cubicBezTo>
                      <a:pt x="741" y="23"/>
                      <a:pt x="688" y="12"/>
                      <a:pt x="646" y="1"/>
                    </a:cubicBezTo>
                    <a:cubicBezTo>
                      <a:pt x="636" y="1"/>
                      <a:pt x="626" y="0"/>
                      <a:pt x="616" y="0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1008;p49">
                <a:extLst>
                  <a:ext uri="{FF2B5EF4-FFF2-40B4-BE49-F238E27FC236}">
                    <a16:creationId xmlns:a16="http://schemas.microsoft.com/office/drawing/2014/main" id="{5876894B-D6C1-D19F-51B6-AB0C24305B37}"/>
                  </a:ext>
                </a:extLst>
              </p:cNvPr>
              <p:cNvSpPr/>
              <p:nvPr/>
            </p:nvSpPr>
            <p:spPr>
              <a:xfrm>
                <a:off x="7982150" y="3918225"/>
                <a:ext cx="10050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414" extrusionOk="0">
                    <a:moveTo>
                      <a:pt x="63" y="1"/>
                    </a:moveTo>
                    <a:cubicBezTo>
                      <a:pt x="32" y="1"/>
                      <a:pt x="1" y="28"/>
                      <a:pt x="14" y="67"/>
                    </a:cubicBezTo>
                    <a:cubicBezTo>
                      <a:pt x="152" y="490"/>
                      <a:pt x="215" y="934"/>
                      <a:pt x="300" y="1378"/>
                    </a:cubicBezTo>
                    <a:cubicBezTo>
                      <a:pt x="304" y="1403"/>
                      <a:pt x="320" y="1413"/>
                      <a:pt x="338" y="1413"/>
                    </a:cubicBezTo>
                    <a:cubicBezTo>
                      <a:pt x="367" y="1413"/>
                      <a:pt x="401" y="1386"/>
                      <a:pt x="395" y="1347"/>
                    </a:cubicBezTo>
                    <a:cubicBezTo>
                      <a:pt x="310" y="913"/>
                      <a:pt x="247" y="458"/>
                      <a:pt x="109" y="36"/>
                    </a:cubicBezTo>
                    <a:cubicBezTo>
                      <a:pt x="101" y="11"/>
                      <a:pt x="82" y="1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1009;p49">
                <a:extLst>
                  <a:ext uri="{FF2B5EF4-FFF2-40B4-BE49-F238E27FC236}">
                    <a16:creationId xmlns:a16="http://schemas.microsoft.com/office/drawing/2014/main" id="{704C7231-1B9C-1898-AB6B-0DC12114AE03}"/>
                  </a:ext>
                </a:extLst>
              </p:cNvPr>
              <p:cNvSpPr/>
              <p:nvPr/>
            </p:nvSpPr>
            <p:spPr>
              <a:xfrm>
                <a:off x="7936200" y="3574875"/>
                <a:ext cx="10350" cy="201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805" extrusionOk="0">
                    <a:moveTo>
                      <a:pt x="224" y="1"/>
                    </a:moveTo>
                    <a:cubicBezTo>
                      <a:pt x="179" y="1"/>
                      <a:pt x="164" y="66"/>
                      <a:pt x="213" y="76"/>
                    </a:cubicBezTo>
                    <a:cubicBezTo>
                      <a:pt x="350" y="97"/>
                      <a:pt x="287" y="330"/>
                      <a:pt x="255" y="425"/>
                    </a:cubicBezTo>
                    <a:cubicBezTo>
                      <a:pt x="213" y="541"/>
                      <a:pt x="128" y="657"/>
                      <a:pt x="33" y="742"/>
                    </a:cubicBezTo>
                    <a:cubicBezTo>
                      <a:pt x="0" y="767"/>
                      <a:pt x="32" y="805"/>
                      <a:pt x="62" y="805"/>
                    </a:cubicBezTo>
                    <a:cubicBezTo>
                      <a:pt x="71" y="805"/>
                      <a:pt x="79" y="802"/>
                      <a:pt x="86" y="795"/>
                    </a:cubicBezTo>
                    <a:cubicBezTo>
                      <a:pt x="213" y="689"/>
                      <a:pt x="298" y="552"/>
                      <a:pt x="340" y="404"/>
                    </a:cubicBezTo>
                    <a:cubicBezTo>
                      <a:pt x="382" y="266"/>
                      <a:pt x="414" y="34"/>
                      <a:pt x="234" y="2"/>
                    </a:cubicBezTo>
                    <a:cubicBezTo>
                      <a:pt x="231" y="1"/>
                      <a:pt x="227" y="1"/>
                      <a:pt x="224" y="1"/>
                    </a:cubicBezTo>
                    <a:close/>
                  </a:path>
                </a:pathLst>
              </a:custGeom>
              <a:solidFill>
                <a:srgbClr val="EE80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1010;p49">
                <a:extLst>
                  <a:ext uri="{FF2B5EF4-FFF2-40B4-BE49-F238E27FC236}">
                    <a16:creationId xmlns:a16="http://schemas.microsoft.com/office/drawing/2014/main" id="{72F6F444-B540-8EBE-BBF2-E4884DC515F0}"/>
                  </a:ext>
                </a:extLst>
              </p:cNvPr>
              <p:cNvSpPr/>
              <p:nvPr/>
            </p:nvSpPr>
            <p:spPr>
              <a:xfrm>
                <a:off x="7934900" y="3584100"/>
                <a:ext cx="85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73" extrusionOk="0">
                    <a:moveTo>
                      <a:pt x="168" y="0"/>
                    </a:moveTo>
                    <a:cubicBezTo>
                      <a:pt x="116" y="0"/>
                      <a:pt x="65" y="19"/>
                      <a:pt x="22" y="45"/>
                    </a:cubicBezTo>
                    <a:cubicBezTo>
                      <a:pt x="11" y="56"/>
                      <a:pt x="1" y="87"/>
                      <a:pt x="11" y="98"/>
                    </a:cubicBezTo>
                    <a:cubicBezTo>
                      <a:pt x="19" y="114"/>
                      <a:pt x="38" y="123"/>
                      <a:pt x="52" y="123"/>
                    </a:cubicBezTo>
                    <a:cubicBezTo>
                      <a:pt x="57" y="123"/>
                      <a:pt x="61" y="122"/>
                      <a:pt x="64" y="119"/>
                    </a:cubicBezTo>
                    <a:cubicBezTo>
                      <a:pt x="75" y="109"/>
                      <a:pt x="85" y="109"/>
                      <a:pt x="96" y="98"/>
                    </a:cubicBezTo>
                    <a:lnTo>
                      <a:pt x="106" y="98"/>
                    </a:lnTo>
                    <a:cubicBezTo>
                      <a:pt x="106" y="87"/>
                      <a:pt x="117" y="87"/>
                      <a:pt x="117" y="87"/>
                    </a:cubicBezTo>
                    <a:lnTo>
                      <a:pt x="212" y="87"/>
                    </a:lnTo>
                    <a:cubicBezTo>
                      <a:pt x="223" y="98"/>
                      <a:pt x="223" y="98"/>
                      <a:pt x="223" y="98"/>
                    </a:cubicBezTo>
                    <a:lnTo>
                      <a:pt x="233" y="98"/>
                    </a:lnTo>
                    <a:lnTo>
                      <a:pt x="233" y="109"/>
                    </a:lnTo>
                    <a:lnTo>
                      <a:pt x="244" y="109"/>
                    </a:lnTo>
                    <a:cubicBezTo>
                      <a:pt x="244" y="109"/>
                      <a:pt x="244" y="119"/>
                      <a:pt x="244" y="119"/>
                    </a:cubicBezTo>
                    <a:cubicBezTo>
                      <a:pt x="251" y="119"/>
                      <a:pt x="253" y="124"/>
                      <a:pt x="254" y="124"/>
                    </a:cubicBezTo>
                    <a:cubicBezTo>
                      <a:pt x="254" y="124"/>
                      <a:pt x="254" y="123"/>
                      <a:pt x="254" y="119"/>
                    </a:cubicBezTo>
                    <a:cubicBezTo>
                      <a:pt x="254" y="119"/>
                      <a:pt x="254" y="130"/>
                      <a:pt x="254" y="130"/>
                    </a:cubicBezTo>
                    <a:cubicBezTo>
                      <a:pt x="254" y="151"/>
                      <a:pt x="276" y="172"/>
                      <a:pt x="286" y="172"/>
                    </a:cubicBezTo>
                    <a:cubicBezTo>
                      <a:pt x="318" y="172"/>
                      <a:pt x="328" y="151"/>
                      <a:pt x="328" y="130"/>
                    </a:cubicBezTo>
                    <a:lnTo>
                      <a:pt x="339" y="130"/>
                    </a:lnTo>
                    <a:cubicBezTo>
                      <a:pt x="339" y="66"/>
                      <a:pt x="265" y="13"/>
                      <a:pt x="202" y="3"/>
                    </a:cubicBezTo>
                    <a:cubicBezTo>
                      <a:pt x="190" y="1"/>
                      <a:pt x="179" y="0"/>
                      <a:pt x="168" y="0"/>
                    </a:cubicBezTo>
                    <a:close/>
                  </a:path>
                </a:pathLst>
              </a:custGeom>
              <a:solidFill>
                <a:srgbClr val="EE80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8" name="Google Shape;1011;p49">
              <a:extLst>
                <a:ext uri="{FF2B5EF4-FFF2-40B4-BE49-F238E27FC236}">
                  <a16:creationId xmlns:a16="http://schemas.microsoft.com/office/drawing/2014/main" id="{6C5EA756-01E5-66EB-E4DF-6CE31A5EDF9B}"/>
                </a:ext>
              </a:extLst>
            </p:cNvPr>
            <p:cNvSpPr/>
            <p:nvPr/>
          </p:nvSpPr>
          <p:spPr>
            <a:xfrm>
              <a:off x="7036350" y="3978575"/>
              <a:ext cx="84100" cy="93725"/>
            </a:xfrm>
            <a:custGeom>
              <a:avLst/>
              <a:gdLst/>
              <a:ahLst/>
              <a:cxnLst/>
              <a:rect l="l" t="t" r="r" b="b"/>
              <a:pathLst>
                <a:path w="3364" h="3749" extrusionOk="0">
                  <a:moveTo>
                    <a:pt x="794" y="1"/>
                  </a:moveTo>
                  <a:lnTo>
                    <a:pt x="1" y="646"/>
                  </a:lnTo>
                  <a:lnTo>
                    <a:pt x="1999" y="3480"/>
                  </a:lnTo>
                  <a:cubicBezTo>
                    <a:pt x="2139" y="3656"/>
                    <a:pt x="2350" y="3749"/>
                    <a:pt x="2562" y="3749"/>
                  </a:cubicBezTo>
                  <a:cubicBezTo>
                    <a:pt x="2717" y="3749"/>
                    <a:pt x="2874" y="3699"/>
                    <a:pt x="3004" y="3596"/>
                  </a:cubicBezTo>
                  <a:cubicBezTo>
                    <a:pt x="3321" y="3342"/>
                    <a:pt x="3363" y="2888"/>
                    <a:pt x="3120" y="2581"/>
                  </a:cubicBezTo>
                  <a:lnTo>
                    <a:pt x="7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1012;p49">
              <a:extLst>
                <a:ext uri="{FF2B5EF4-FFF2-40B4-BE49-F238E27FC236}">
                  <a16:creationId xmlns:a16="http://schemas.microsoft.com/office/drawing/2014/main" id="{3F0D44FD-27FE-46CA-E821-79D50C83F949}"/>
                </a:ext>
              </a:extLst>
            </p:cNvPr>
            <p:cNvSpPr/>
            <p:nvPr/>
          </p:nvSpPr>
          <p:spPr>
            <a:xfrm>
              <a:off x="6941450" y="3877800"/>
              <a:ext cx="129300" cy="116925"/>
            </a:xfrm>
            <a:custGeom>
              <a:avLst/>
              <a:gdLst/>
              <a:ahLst/>
              <a:cxnLst/>
              <a:rect l="l" t="t" r="r" b="b"/>
              <a:pathLst>
                <a:path w="5172" h="4677" extrusionOk="0">
                  <a:moveTo>
                    <a:pt x="2580" y="0"/>
                  </a:moveTo>
                  <a:cubicBezTo>
                    <a:pt x="1543" y="0"/>
                    <a:pt x="595" y="698"/>
                    <a:pt x="328" y="1748"/>
                  </a:cubicBezTo>
                  <a:cubicBezTo>
                    <a:pt x="0" y="2995"/>
                    <a:pt x="741" y="4275"/>
                    <a:pt x="1988" y="4603"/>
                  </a:cubicBezTo>
                  <a:cubicBezTo>
                    <a:pt x="2183" y="4652"/>
                    <a:pt x="2379" y="4676"/>
                    <a:pt x="2572" y="4676"/>
                  </a:cubicBezTo>
                  <a:cubicBezTo>
                    <a:pt x="3613" y="4676"/>
                    <a:pt x="4567" y="3985"/>
                    <a:pt x="4843" y="2932"/>
                  </a:cubicBezTo>
                  <a:cubicBezTo>
                    <a:pt x="5171" y="1684"/>
                    <a:pt x="4420" y="405"/>
                    <a:pt x="3173" y="77"/>
                  </a:cubicBezTo>
                  <a:cubicBezTo>
                    <a:pt x="2975" y="25"/>
                    <a:pt x="2776" y="0"/>
                    <a:pt x="2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1013;p49">
              <a:extLst>
                <a:ext uri="{FF2B5EF4-FFF2-40B4-BE49-F238E27FC236}">
                  <a16:creationId xmlns:a16="http://schemas.microsoft.com/office/drawing/2014/main" id="{0DCDCC7A-4159-A97C-E0DE-AD9C20699EC4}"/>
                </a:ext>
              </a:extLst>
            </p:cNvPr>
            <p:cNvSpPr/>
            <p:nvPr/>
          </p:nvSpPr>
          <p:spPr>
            <a:xfrm>
              <a:off x="6930350" y="3869100"/>
              <a:ext cx="151225" cy="134125"/>
            </a:xfrm>
            <a:custGeom>
              <a:avLst/>
              <a:gdLst/>
              <a:ahLst/>
              <a:cxnLst/>
              <a:rect l="l" t="t" r="r" b="b"/>
              <a:pathLst>
                <a:path w="6049" h="5365" extrusionOk="0">
                  <a:moveTo>
                    <a:pt x="3029" y="696"/>
                  </a:moveTo>
                  <a:cubicBezTo>
                    <a:pt x="3610" y="696"/>
                    <a:pt x="4186" y="951"/>
                    <a:pt x="4579" y="1440"/>
                  </a:cubicBezTo>
                  <a:cubicBezTo>
                    <a:pt x="5256" y="2297"/>
                    <a:pt x="5118" y="3555"/>
                    <a:pt x="4262" y="4232"/>
                  </a:cubicBezTo>
                  <a:cubicBezTo>
                    <a:pt x="3895" y="4526"/>
                    <a:pt x="3456" y="4669"/>
                    <a:pt x="3020" y="4669"/>
                  </a:cubicBezTo>
                  <a:cubicBezTo>
                    <a:pt x="2439" y="4669"/>
                    <a:pt x="1863" y="4415"/>
                    <a:pt x="1470" y="3925"/>
                  </a:cubicBezTo>
                  <a:cubicBezTo>
                    <a:pt x="783" y="3069"/>
                    <a:pt x="931" y="1810"/>
                    <a:pt x="1787" y="1133"/>
                  </a:cubicBezTo>
                  <a:cubicBezTo>
                    <a:pt x="2154" y="839"/>
                    <a:pt x="2593" y="696"/>
                    <a:pt x="3029" y="696"/>
                  </a:cubicBezTo>
                  <a:close/>
                  <a:moveTo>
                    <a:pt x="3021" y="1"/>
                  </a:moveTo>
                  <a:cubicBezTo>
                    <a:pt x="2435" y="1"/>
                    <a:pt x="1845" y="191"/>
                    <a:pt x="1354" y="584"/>
                  </a:cubicBezTo>
                  <a:cubicBezTo>
                    <a:pt x="191" y="1504"/>
                    <a:pt x="0" y="3195"/>
                    <a:pt x="931" y="4359"/>
                  </a:cubicBezTo>
                  <a:cubicBezTo>
                    <a:pt x="1458" y="5020"/>
                    <a:pt x="2240" y="5364"/>
                    <a:pt x="3028" y="5364"/>
                  </a:cubicBezTo>
                  <a:cubicBezTo>
                    <a:pt x="3614" y="5364"/>
                    <a:pt x="4204" y="5174"/>
                    <a:pt x="4695" y="4782"/>
                  </a:cubicBezTo>
                  <a:cubicBezTo>
                    <a:pt x="5858" y="3862"/>
                    <a:pt x="6049" y="2159"/>
                    <a:pt x="5118" y="1007"/>
                  </a:cubicBezTo>
                  <a:cubicBezTo>
                    <a:pt x="4591" y="345"/>
                    <a:pt x="3809" y="1"/>
                    <a:pt x="30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1" name="Google Shape;1014;p49">
              <a:extLst>
                <a:ext uri="{FF2B5EF4-FFF2-40B4-BE49-F238E27FC236}">
                  <a16:creationId xmlns:a16="http://schemas.microsoft.com/office/drawing/2014/main" id="{9A5E2DCE-7257-73BC-86B0-D12971FDC7C7}"/>
                </a:ext>
              </a:extLst>
            </p:cNvPr>
            <p:cNvGrpSpPr/>
            <p:nvPr/>
          </p:nvGrpSpPr>
          <p:grpSpPr>
            <a:xfrm>
              <a:off x="6280025" y="3538075"/>
              <a:ext cx="411900" cy="896975"/>
              <a:chOff x="6280025" y="3538075"/>
              <a:chExt cx="411900" cy="896975"/>
            </a:xfrm>
          </p:grpSpPr>
          <p:sp>
            <p:nvSpPr>
              <p:cNvPr id="702" name="Google Shape;1015;p49">
                <a:extLst>
                  <a:ext uri="{FF2B5EF4-FFF2-40B4-BE49-F238E27FC236}">
                    <a16:creationId xmlns:a16="http://schemas.microsoft.com/office/drawing/2014/main" id="{8AB1121A-A32F-BB91-1C98-2A83C59A2C09}"/>
                  </a:ext>
                </a:extLst>
              </p:cNvPr>
              <p:cNvSpPr/>
              <p:nvPr/>
            </p:nvSpPr>
            <p:spPr>
              <a:xfrm>
                <a:off x="6459000" y="4277575"/>
                <a:ext cx="44425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5531" extrusionOk="0">
                    <a:moveTo>
                      <a:pt x="117" y="0"/>
                    </a:moveTo>
                    <a:cubicBezTo>
                      <a:pt x="95" y="0"/>
                      <a:pt x="74" y="0"/>
                      <a:pt x="53" y="11"/>
                    </a:cubicBezTo>
                    <a:cubicBezTo>
                      <a:pt x="32" y="32"/>
                      <a:pt x="32" y="53"/>
                      <a:pt x="32" y="85"/>
                    </a:cubicBezTo>
                    <a:cubicBezTo>
                      <a:pt x="21" y="783"/>
                      <a:pt x="0" y="1481"/>
                      <a:pt x="53" y="2179"/>
                    </a:cubicBezTo>
                    <a:cubicBezTo>
                      <a:pt x="74" y="2506"/>
                      <a:pt x="148" y="2834"/>
                      <a:pt x="138" y="3162"/>
                    </a:cubicBezTo>
                    <a:cubicBezTo>
                      <a:pt x="127" y="3521"/>
                      <a:pt x="117" y="3881"/>
                      <a:pt x="74" y="4241"/>
                    </a:cubicBezTo>
                    <a:cubicBezTo>
                      <a:pt x="53" y="4494"/>
                      <a:pt x="74" y="4759"/>
                      <a:pt x="53" y="5023"/>
                    </a:cubicBezTo>
                    <a:cubicBezTo>
                      <a:pt x="53" y="5065"/>
                      <a:pt x="42" y="5108"/>
                      <a:pt x="42" y="5150"/>
                    </a:cubicBezTo>
                    <a:cubicBezTo>
                      <a:pt x="32" y="5213"/>
                      <a:pt x="32" y="5277"/>
                      <a:pt x="53" y="5330"/>
                    </a:cubicBezTo>
                    <a:cubicBezTo>
                      <a:pt x="87" y="5420"/>
                      <a:pt x="214" y="5441"/>
                      <a:pt x="346" y="5441"/>
                    </a:cubicBezTo>
                    <a:cubicBezTo>
                      <a:pt x="462" y="5441"/>
                      <a:pt x="581" y="5425"/>
                      <a:pt x="645" y="5425"/>
                    </a:cubicBezTo>
                    <a:cubicBezTo>
                      <a:pt x="878" y="5425"/>
                      <a:pt x="1121" y="5425"/>
                      <a:pt x="1333" y="5531"/>
                    </a:cubicBezTo>
                    <a:cubicBezTo>
                      <a:pt x="1333" y="5086"/>
                      <a:pt x="1364" y="4642"/>
                      <a:pt x="1417" y="4209"/>
                    </a:cubicBezTo>
                    <a:cubicBezTo>
                      <a:pt x="1502" y="3543"/>
                      <a:pt x="1576" y="2866"/>
                      <a:pt x="1660" y="2189"/>
                    </a:cubicBezTo>
                    <a:cubicBezTo>
                      <a:pt x="1734" y="1576"/>
                      <a:pt x="1734" y="963"/>
                      <a:pt x="1766" y="339"/>
                    </a:cubicBezTo>
                    <a:cubicBezTo>
                      <a:pt x="1766" y="296"/>
                      <a:pt x="1777" y="243"/>
                      <a:pt x="1745" y="201"/>
                    </a:cubicBezTo>
                    <a:cubicBezTo>
                      <a:pt x="1713" y="148"/>
                      <a:pt x="1650" y="138"/>
                      <a:pt x="1586" y="127"/>
                    </a:cubicBezTo>
                    <a:cubicBezTo>
                      <a:pt x="1100" y="53"/>
                      <a:pt x="603" y="11"/>
                      <a:pt x="117" y="0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1016;p49">
                <a:extLst>
                  <a:ext uri="{FF2B5EF4-FFF2-40B4-BE49-F238E27FC236}">
                    <a16:creationId xmlns:a16="http://schemas.microsoft.com/office/drawing/2014/main" id="{CBE66AFE-63DC-7047-FF98-ED6AEF9341C0}"/>
                  </a:ext>
                </a:extLst>
              </p:cNvPr>
              <p:cNvSpPr/>
              <p:nvPr/>
            </p:nvSpPr>
            <p:spPr>
              <a:xfrm>
                <a:off x="6454775" y="4374800"/>
                <a:ext cx="89375" cy="60250"/>
              </a:xfrm>
              <a:custGeom>
                <a:avLst/>
                <a:gdLst/>
                <a:ahLst/>
                <a:cxnLst/>
                <a:rect l="l" t="t" r="r" b="b"/>
                <a:pathLst>
                  <a:path w="3575" h="2410" extrusionOk="0">
                    <a:moveTo>
                      <a:pt x="1527" y="1"/>
                    </a:moveTo>
                    <a:cubicBezTo>
                      <a:pt x="1480" y="1"/>
                      <a:pt x="1436" y="39"/>
                      <a:pt x="1417" y="77"/>
                    </a:cubicBezTo>
                    <a:cubicBezTo>
                      <a:pt x="1385" y="119"/>
                      <a:pt x="1375" y="172"/>
                      <a:pt x="1375" y="225"/>
                    </a:cubicBezTo>
                    <a:cubicBezTo>
                      <a:pt x="1258" y="119"/>
                      <a:pt x="1100" y="87"/>
                      <a:pt x="952" y="66"/>
                    </a:cubicBezTo>
                    <a:cubicBezTo>
                      <a:pt x="783" y="45"/>
                      <a:pt x="603" y="45"/>
                      <a:pt x="434" y="45"/>
                    </a:cubicBezTo>
                    <a:cubicBezTo>
                      <a:pt x="233" y="45"/>
                      <a:pt x="180" y="87"/>
                      <a:pt x="169" y="267"/>
                    </a:cubicBezTo>
                    <a:lnTo>
                      <a:pt x="116" y="880"/>
                    </a:lnTo>
                    <a:cubicBezTo>
                      <a:pt x="85" y="1197"/>
                      <a:pt x="53" y="1515"/>
                      <a:pt x="21" y="1843"/>
                    </a:cubicBezTo>
                    <a:cubicBezTo>
                      <a:pt x="21" y="1917"/>
                      <a:pt x="11" y="1991"/>
                      <a:pt x="11" y="2065"/>
                    </a:cubicBezTo>
                    <a:cubicBezTo>
                      <a:pt x="0" y="2107"/>
                      <a:pt x="0" y="2139"/>
                      <a:pt x="21" y="2170"/>
                    </a:cubicBezTo>
                    <a:cubicBezTo>
                      <a:pt x="32" y="2202"/>
                      <a:pt x="63" y="2223"/>
                      <a:pt x="95" y="2244"/>
                    </a:cubicBezTo>
                    <a:cubicBezTo>
                      <a:pt x="169" y="2276"/>
                      <a:pt x="275" y="2287"/>
                      <a:pt x="338" y="2297"/>
                    </a:cubicBezTo>
                    <a:cubicBezTo>
                      <a:pt x="1015" y="2354"/>
                      <a:pt x="1701" y="2410"/>
                      <a:pt x="2387" y="2410"/>
                    </a:cubicBezTo>
                    <a:cubicBezTo>
                      <a:pt x="2731" y="2410"/>
                      <a:pt x="3074" y="2396"/>
                      <a:pt x="3416" y="2361"/>
                    </a:cubicBezTo>
                    <a:cubicBezTo>
                      <a:pt x="3458" y="2350"/>
                      <a:pt x="3490" y="2350"/>
                      <a:pt x="3521" y="2329"/>
                    </a:cubicBezTo>
                    <a:cubicBezTo>
                      <a:pt x="3574" y="2287"/>
                      <a:pt x="3574" y="2223"/>
                      <a:pt x="3574" y="2160"/>
                    </a:cubicBezTo>
                    <a:cubicBezTo>
                      <a:pt x="3574" y="2096"/>
                      <a:pt x="3564" y="2033"/>
                      <a:pt x="3553" y="1980"/>
                    </a:cubicBezTo>
                    <a:cubicBezTo>
                      <a:pt x="3542" y="1917"/>
                      <a:pt x="3511" y="1853"/>
                      <a:pt x="3458" y="1811"/>
                    </a:cubicBezTo>
                    <a:cubicBezTo>
                      <a:pt x="3416" y="1779"/>
                      <a:pt x="3363" y="1758"/>
                      <a:pt x="3310" y="1747"/>
                    </a:cubicBezTo>
                    <a:cubicBezTo>
                      <a:pt x="2887" y="1610"/>
                      <a:pt x="2422" y="1494"/>
                      <a:pt x="2041" y="1282"/>
                    </a:cubicBezTo>
                    <a:cubicBezTo>
                      <a:pt x="1745" y="1123"/>
                      <a:pt x="1639" y="563"/>
                      <a:pt x="1660" y="267"/>
                    </a:cubicBezTo>
                    <a:cubicBezTo>
                      <a:pt x="1660" y="214"/>
                      <a:pt x="1660" y="161"/>
                      <a:pt x="1650" y="108"/>
                    </a:cubicBezTo>
                    <a:cubicBezTo>
                      <a:pt x="1628" y="55"/>
                      <a:pt x="1597" y="13"/>
                      <a:pt x="1544" y="3"/>
                    </a:cubicBezTo>
                    <a:cubicBezTo>
                      <a:pt x="1538" y="1"/>
                      <a:pt x="1533" y="1"/>
                      <a:pt x="1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1017;p49">
                <a:extLst>
                  <a:ext uri="{FF2B5EF4-FFF2-40B4-BE49-F238E27FC236}">
                    <a16:creationId xmlns:a16="http://schemas.microsoft.com/office/drawing/2014/main" id="{1B665979-F05E-7154-A3E0-31C339E4C116}"/>
                  </a:ext>
                </a:extLst>
              </p:cNvPr>
              <p:cNvSpPr/>
              <p:nvPr/>
            </p:nvSpPr>
            <p:spPr>
              <a:xfrm>
                <a:off x="6464025" y="4385950"/>
                <a:ext cx="1985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794" h="794" extrusionOk="0">
                    <a:moveTo>
                      <a:pt x="391" y="1"/>
                    </a:moveTo>
                    <a:cubicBezTo>
                      <a:pt x="180" y="1"/>
                      <a:pt x="0" y="180"/>
                      <a:pt x="0" y="392"/>
                    </a:cubicBezTo>
                    <a:cubicBezTo>
                      <a:pt x="0" y="614"/>
                      <a:pt x="180" y="794"/>
                      <a:pt x="391" y="794"/>
                    </a:cubicBezTo>
                    <a:cubicBezTo>
                      <a:pt x="613" y="794"/>
                      <a:pt x="793" y="614"/>
                      <a:pt x="793" y="392"/>
                    </a:cubicBezTo>
                    <a:cubicBezTo>
                      <a:pt x="793" y="180"/>
                      <a:pt x="613" y="1"/>
                      <a:pt x="3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1018;p49">
                <a:extLst>
                  <a:ext uri="{FF2B5EF4-FFF2-40B4-BE49-F238E27FC236}">
                    <a16:creationId xmlns:a16="http://schemas.microsoft.com/office/drawing/2014/main" id="{4900A113-09A1-6473-2EE8-8ECE3D970935}"/>
                  </a:ext>
                </a:extLst>
              </p:cNvPr>
              <p:cNvSpPr/>
              <p:nvPr/>
            </p:nvSpPr>
            <p:spPr>
              <a:xfrm>
                <a:off x="6454775" y="4420850"/>
                <a:ext cx="893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3575" h="568" extrusionOk="0">
                    <a:moveTo>
                      <a:pt x="21" y="1"/>
                    </a:moveTo>
                    <a:cubicBezTo>
                      <a:pt x="21" y="75"/>
                      <a:pt x="11" y="149"/>
                      <a:pt x="11" y="223"/>
                    </a:cubicBezTo>
                    <a:cubicBezTo>
                      <a:pt x="0" y="265"/>
                      <a:pt x="0" y="297"/>
                      <a:pt x="21" y="328"/>
                    </a:cubicBezTo>
                    <a:cubicBezTo>
                      <a:pt x="32" y="360"/>
                      <a:pt x="63" y="381"/>
                      <a:pt x="95" y="402"/>
                    </a:cubicBezTo>
                    <a:cubicBezTo>
                      <a:pt x="169" y="434"/>
                      <a:pt x="275" y="445"/>
                      <a:pt x="338" y="455"/>
                    </a:cubicBezTo>
                    <a:cubicBezTo>
                      <a:pt x="1015" y="512"/>
                      <a:pt x="1701" y="568"/>
                      <a:pt x="2387" y="568"/>
                    </a:cubicBezTo>
                    <a:cubicBezTo>
                      <a:pt x="2731" y="568"/>
                      <a:pt x="3074" y="554"/>
                      <a:pt x="3416" y="519"/>
                    </a:cubicBezTo>
                    <a:cubicBezTo>
                      <a:pt x="3458" y="508"/>
                      <a:pt x="3490" y="508"/>
                      <a:pt x="3521" y="487"/>
                    </a:cubicBezTo>
                    <a:cubicBezTo>
                      <a:pt x="3574" y="445"/>
                      <a:pt x="3574" y="381"/>
                      <a:pt x="3574" y="318"/>
                    </a:cubicBezTo>
                    <a:cubicBezTo>
                      <a:pt x="3564" y="254"/>
                      <a:pt x="3564" y="201"/>
                      <a:pt x="3553" y="138"/>
                    </a:cubicBezTo>
                    <a:lnTo>
                      <a:pt x="3437" y="138"/>
                    </a:lnTo>
                    <a:cubicBezTo>
                      <a:pt x="3303" y="134"/>
                      <a:pt x="3169" y="133"/>
                      <a:pt x="3035" y="133"/>
                    </a:cubicBezTo>
                    <a:cubicBezTo>
                      <a:pt x="2768" y="133"/>
                      <a:pt x="2503" y="138"/>
                      <a:pt x="2242" y="138"/>
                    </a:cubicBezTo>
                    <a:cubicBezTo>
                      <a:pt x="2113" y="140"/>
                      <a:pt x="1984" y="141"/>
                      <a:pt x="1854" y="141"/>
                    </a:cubicBezTo>
                    <a:cubicBezTo>
                      <a:pt x="1241" y="141"/>
                      <a:pt x="624" y="114"/>
                      <a:pt x="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1019;p49">
                <a:extLst>
                  <a:ext uri="{FF2B5EF4-FFF2-40B4-BE49-F238E27FC236}">
                    <a16:creationId xmlns:a16="http://schemas.microsoft.com/office/drawing/2014/main" id="{67AE3A29-570D-6A1F-DC17-AAD23FA1404B}"/>
                  </a:ext>
                </a:extLst>
              </p:cNvPr>
              <p:cNvSpPr/>
              <p:nvPr/>
            </p:nvSpPr>
            <p:spPr>
              <a:xfrm>
                <a:off x="6291925" y="4233425"/>
                <a:ext cx="907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3628" h="5573" extrusionOk="0">
                    <a:moveTo>
                      <a:pt x="2147" y="0"/>
                    </a:moveTo>
                    <a:cubicBezTo>
                      <a:pt x="2126" y="11"/>
                      <a:pt x="2105" y="32"/>
                      <a:pt x="2094" y="64"/>
                    </a:cubicBezTo>
                    <a:cubicBezTo>
                      <a:pt x="1808" y="698"/>
                      <a:pt x="1512" y="1333"/>
                      <a:pt x="1280" y="1988"/>
                    </a:cubicBezTo>
                    <a:cubicBezTo>
                      <a:pt x="1163" y="2295"/>
                      <a:pt x="1100" y="2633"/>
                      <a:pt x="952" y="2929"/>
                    </a:cubicBezTo>
                    <a:cubicBezTo>
                      <a:pt x="804" y="3257"/>
                      <a:pt x="645" y="3574"/>
                      <a:pt x="465" y="3881"/>
                    </a:cubicBezTo>
                    <a:cubicBezTo>
                      <a:pt x="339" y="4103"/>
                      <a:pt x="254" y="4357"/>
                      <a:pt x="127" y="4590"/>
                    </a:cubicBezTo>
                    <a:cubicBezTo>
                      <a:pt x="106" y="4621"/>
                      <a:pt x="95" y="4664"/>
                      <a:pt x="74" y="4695"/>
                    </a:cubicBezTo>
                    <a:cubicBezTo>
                      <a:pt x="43" y="4759"/>
                      <a:pt x="11" y="4812"/>
                      <a:pt x="0" y="4875"/>
                    </a:cubicBezTo>
                    <a:cubicBezTo>
                      <a:pt x="0" y="5055"/>
                      <a:pt x="381" y="5139"/>
                      <a:pt x="508" y="5192"/>
                    </a:cubicBezTo>
                    <a:cubicBezTo>
                      <a:pt x="730" y="5287"/>
                      <a:pt x="941" y="5393"/>
                      <a:pt x="1100" y="5573"/>
                    </a:cubicBezTo>
                    <a:cubicBezTo>
                      <a:pt x="1280" y="5171"/>
                      <a:pt x="1481" y="4780"/>
                      <a:pt x="1703" y="4399"/>
                    </a:cubicBezTo>
                    <a:cubicBezTo>
                      <a:pt x="2052" y="3818"/>
                      <a:pt x="2390" y="3236"/>
                      <a:pt x="2739" y="2654"/>
                    </a:cubicBezTo>
                    <a:cubicBezTo>
                      <a:pt x="3056" y="2115"/>
                      <a:pt x="3299" y="1555"/>
                      <a:pt x="3585" y="994"/>
                    </a:cubicBezTo>
                    <a:cubicBezTo>
                      <a:pt x="3606" y="952"/>
                      <a:pt x="3627" y="910"/>
                      <a:pt x="3617" y="867"/>
                    </a:cubicBezTo>
                    <a:cubicBezTo>
                      <a:pt x="3606" y="804"/>
                      <a:pt x="3553" y="762"/>
                      <a:pt x="3500" y="730"/>
                    </a:cubicBezTo>
                    <a:cubicBezTo>
                      <a:pt x="3088" y="466"/>
                      <a:pt x="2654" y="233"/>
                      <a:pt x="2210" y="21"/>
                    </a:cubicBezTo>
                    <a:cubicBezTo>
                      <a:pt x="2189" y="11"/>
                      <a:pt x="2168" y="0"/>
                      <a:pt x="2147" y="0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1020;p49">
                <a:extLst>
                  <a:ext uri="{FF2B5EF4-FFF2-40B4-BE49-F238E27FC236}">
                    <a16:creationId xmlns:a16="http://schemas.microsoft.com/office/drawing/2014/main" id="{719F9594-3C25-2409-FB30-9B13729CD48E}"/>
                  </a:ext>
                </a:extLst>
              </p:cNvPr>
              <p:cNvSpPr/>
              <p:nvPr/>
            </p:nvSpPr>
            <p:spPr>
              <a:xfrm>
                <a:off x="6280025" y="4324200"/>
                <a:ext cx="83300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3385" extrusionOk="0">
                    <a:moveTo>
                      <a:pt x="1076" y="0"/>
                    </a:moveTo>
                    <a:cubicBezTo>
                      <a:pt x="1007" y="0"/>
                      <a:pt x="962" y="46"/>
                      <a:pt x="910" y="144"/>
                    </a:cubicBezTo>
                    <a:cubicBezTo>
                      <a:pt x="804" y="324"/>
                      <a:pt x="709" y="504"/>
                      <a:pt x="614" y="684"/>
                    </a:cubicBezTo>
                    <a:cubicBezTo>
                      <a:pt x="455" y="959"/>
                      <a:pt x="296" y="1244"/>
                      <a:pt x="138" y="1530"/>
                    </a:cubicBezTo>
                    <a:cubicBezTo>
                      <a:pt x="106" y="1593"/>
                      <a:pt x="74" y="1667"/>
                      <a:pt x="32" y="1731"/>
                    </a:cubicBezTo>
                    <a:cubicBezTo>
                      <a:pt x="11" y="1762"/>
                      <a:pt x="0" y="1794"/>
                      <a:pt x="0" y="1826"/>
                    </a:cubicBezTo>
                    <a:cubicBezTo>
                      <a:pt x="0" y="1868"/>
                      <a:pt x="22" y="1900"/>
                      <a:pt x="43" y="1921"/>
                    </a:cubicBezTo>
                    <a:cubicBezTo>
                      <a:pt x="96" y="1984"/>
                      <a:pt x="191" y="2037"/>
                      <a:pt x="244" y="2069"/>
                    </a:cubicBezTo>
                    <a:cubicBezTo>
                      <a:pt x="1142" y="2555"/>
                      <a:pt x="2052" y="3052"/>
                      <a:pt x="3035" y="3370"/>
                    </a:cubicBezTo>
                    <a:cubicBezTo>
                      <a:pt x="3058" y="3377"/>
                      <a:pt x="3085" y="3384"/>
                      <a:pt x="3115" y="3384"/>
                    </a:cubicBezTo>
                    <a:cubicBezTo>
                      <a:pt x="3127" y="3384"/>
                      <a:pt x="3139" y="3383"/>
                      <a:pt x="3152" y="3380"/>
                    </a:cubicBezTo>
                    <a:cubicBezTo>
                      <a:pt x="3204" y="3359"/>
                      <a:pt x="3236" y="3306"/>
                      <a:pt x="3257" y="3243"/>
                    </a:cubicBezTo>
                    <a:cubicBezTo>
                      <a:pt x="3278" y="3190"/>
                      <a:pt x="3300" y="3137"/>
                      <a:pt x="3310" y="3073"/>
                    </a:cubicBezTo>
                    <a:cubicBezTo>
                      <a:pt x="3331" y="3010"/>
                      <a:pt x="3331" y="2947"/>
                      <a:pt x="3300" y="2883"/>
                    </a:cubicBezTo>
                    <a:cubicBezTo>
                      <a:pt x="3268" y="2830"/>
                      <a:pt x="3226" y="2799"/>
                      <a:pt x="3183" y="2756"/>
                    </a:cubicBezTo>
                    <a:cubicBezTo>
                      <a:pt x="2855" y="2471"/>
                      <a:pt x="2475" y="2175"/>
                      <a:pt x="2210" y="1826"/>
                    </a:cubicBezTo>
                    <a:cubicBezTo>
                      <a:pt x="1999" y="1551"/>
                      <a:pt x="2136" y="1011"/>
                      <a:pt x="2274" y="737"/>
                    </a:cubicBezTo>
                    <a:cubicBezTo>
                      <a:pt x="2295" y="694"/>
                      <a:pt x="2316" y="641"/>
                      <a:pt x="2327" y="599"/>
                    </a:cubicBezTo>
                    <a:cubicBezTo>
                      <a:pt x="2327" y="546"/>
                      <a:pt x="2316" y="483"/>
                      <a:pt x="2274" y="462"/>
                    </a:cubicBezTo>
                    <a:cubicBezTo>
                      <a:pt x="2256" y="448"/>
                      <a:pt x="2235" y="442"/>
                      <a:pt x="2213" y="442"/>
                    </a:cubicBezTo>
                    <a:cubicBezTo>
                      <a:pt x="2182" y="442"/>
                      <a:pt x="2150" y="454"/>
                      <a:pt x="2126" y="472"/>
                    </a:cubicBezTo>
                    <a:cubicBezTo>
                      <a:pt x="2084" y="504"/>
                      <a:pt x="2052" y="546"/>
                      <a:pt x="2020" y="588"/>
                    </a:cubicBezTo>
                    <a:cubicBezTo>
                      <a:pt x="1957" y="451"/>
                      <a:pt x="1840" y="356"/>
                      <a:pt x="1703" y="282"/>
                    </a:cubicBezTo>
                    <a:cubicBezTo>
                      <a:pt x="1555" y="197"/>
                      <a:pt x="1396" y="123"/>
                      <a:pt x="1238" y="49"/>
                    </a:cubicBezTo>
                    <a:cubicBezTo>
                      <a:pt x="1170" y="17"/>
                      <a:pt x="1118" y="0"/>
                      <a:pt x="10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1021;p49">
                <a:extLst>
                  <a:ext uri="{FF2B5EF4-FFF2-40B4-BE49-F238E27FC236}">
                    <a16:creationId xmlns:a16="http://schemas.microsoft.com/office/drawing/2014/main" id="{271A7917-85FC-E0D0-914B-F58CD620A48E}"/>
                  </a:ext>
                </a:extLst>
              </p:cNvPr>
              <p:cNvSpPr/>
              <p:nvPr/>
            </p:nvSpPr>
            <p:spPr>
              <a:xfrm>
                <a:off x="6299325" y="4337025"/>
                <a:ext cx="2250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96" extrusionOk="0">
                    <a:moveTo>
                      <a:pt x="443" y="1"/>
                    </a:moveTo>
                    <a:cubicBezTo>
                      <a:pt x="291" y="1"/>
                      <a:pt x="147" y="86"/>
                      <a:pt x="85" y="234"/>
                    </a:cubicBezTo>
                    <a:cubicBezTo>
                      <a:pt x="0" y="435"/>
                      <a:pt x="85" y="678"/>
                      <a:pt x="286" y="763"/>
                    </a:cubicBezTo>
                    <a:cubicBezTo>
                      <a:pt x="338" y="785"/>
                      <a:pt x="393" y="795"/>
                      <a:pt x="446" y="795"/>
                    </a:cubicBezTo>
                    <a:cubicBezTo>
                      <a:pt x="599" y="795"/>
                      <a:pt x="744" y="710"/>
                      <a:pt x="815" y="562"/>
                    </a:cubicBezTo>
                    <a:cubicBezTo>
                      <a:pt x="899" y="361"/>
                      <a:pt x="804" y="118"/>
                      <a:pt x="603" y="33"/>
                    </a:cubicBezTo>
                    <a:cubicBezTo>
                      <a:pt x="551" y="11"/>
                      <a:pt x="496" y="1"/>
                      <a:pt x="4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1022;p49">
                <a:extLst>
                  <a:ext uri="{FF2B5EF4-FFF2-40B4-BE49-F238E27FC236}">
                    <a16:creationId xmlns:a16="http://schemas.microsoft.com/office/drawing/2014/main" id="{36C43F98-5652-31F6-043B-891D7D2D3C26}"/>
                  </a:ext>
                </a:extLst>
              </p:cNvPr>
              <p:cNvSpPr/>
              <p:nvPr/>
            </p:nvSpPr>
            <p:spPr>
              <a:xfrm>
                <a:off x="6280025" y="4362425"/>
                <a:ext cx="82775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3311" h="1856" extrusionOk="0">
                    <a:moveTo>
                      <a:pt x="138" y="1"/>
                    </a:moveTo>
                    <a:cubicBezTo>
                      <a:pt x="106" y="64"/>
                      <a:pt x="74" y="138"/>
                      <a:pt x="32" y="202"/>
                    </a:cubicBezTo>
                    <a:cubicBezTo>
                      <a:pt x="11" y="233"/>
                      <a:pt x="0" y="265"/>
                      <a:pt x="0" y="297"/>
                    </a:cubicBezTo>
                    <a:cubicBezTo>
                      <a:pt x="0" y="339"/>
                      <a:pt x="22" y="371"/>
                      <a:pt x="43" y="392"/>
                    </a:cubicBezTo>
                    <a:cubicBezTo>
                      <a:pt x="96" y="455"/>
                      <a:pt x="191" y="508"/>
                      <a:pt x="244" y="540"/>
                    </a:cubicBezTo>
                    <a:cubicBezTo>
                      <a:pt x="1142" y="1026"/>
                      <a:pt x="2052" y="1523"/>
                      <a:pt x="3035" y="1841"/>
                    </a:cubicBezTo>
                    <a:cubicBezTo>
                      <a:pt x="3058" y="1848"/>
                      <a:pt x="3085" y="1855"/>
                      <a:pt x="3115" y="1855"/>
                    </a:cubicBezTo>
                    <a:cubicBezTo>
                      <a:pt x="3127" y="1855"/>
                      <a:pt x="3139" y="1854"/>
                      <a:pt x="3152" y="1851"/>
                    </a:cubicBezTo>
                    <a:cubicBezTo>
                      <a:pt x="3204" y="1830"/>
                      <a:pt x="3236" y="1777"/>
                      <a:pt x="3257" y="1714"/>
                    </a:cubicBezTo>
                    <a:cubicBezTo>
                      <a:pt x="3278" y="1661"/>
                      <a:pt x="3300" y="1608"/>
                      <a:pt x="3310" y="1544"/>
                    </a:cubicBezTo>
                    <a:cubicBezTo>
                      <a:pt x="3278" y="1534"/>
                      <a:pt x="3247" y="1513"/>
                      <a:pt x="3215" y="1502"/>
                    </a:cubicBezTo>
                    <a:cubicBezTo>
                      <a:pt x="2845" y="1333"/>
                      <a:pt x="2475" y="1174"/>
                      <a:pt x="2115" y="1016"/>
                    </a:cubicBezTo>
                    <a:cubicBezTo>
                      <a:pt x="1428" y="730"/>
                      <a:pt x="751" y="424"/>
                      <a:pt x="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1023;p49">
                <a:extLst>
                  <a:ext uri="{FF2B5EF4-FFF2-40B4-BE49-F238E27FC236}">
                    <a16:creationId xmlns:a16="http://schemas.microsoft.com/office/drawing/2014/main" id="{3B8209AE-BB24-1E8B-6164-01225BFD14F8}"/>
                  </a:ext>
                </a:extLst>
              </p:cNvPr>
              <p:cNvSpPr/>
              <p:nvPr/>
            </p:nvSpPr>
            <p:spPr>
              <a:xfrm>
                <a:off x="6419875" y="3933450"/>
                <a:ext cx="104175" cy="43060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17224" extrusionOk="0">
                    <a:moveTo>
                      <a:pt x="3809" y="0"/>
                    </a:moveTo>
                    <a:cubicBezTo>
                      <a:pt x="3612" y="0"/>
                      <a:pt x="3338" y="135"/>
                      <a:pt x="3172" y="156"/>
                    </a:cubicBezTo>
                    <a:cubicBezTo>
                      <a:pt x="2327" y="251"/>
                      <a:pt x="1523" y="346"/>
                      <a:pt x="688" y="463"/>
                    </a:cubicBezTo>
                    <a:cubicBezTo>
                      <a:pt x="592" y="484"/>
                      <a:pt x="645" y="2324"/>
                      <a:pt x="645" y="2514"/>
                    </a:cubicBezTo>
                    <a:cubicBezTo>
                      <a:pt x="656" y="2810"/>
                      <a:pt x="656" y="2969"/>
                      <a:pt x="476" y="3223"/>
                    </a:cubicBezTo>
                    <a:cubicBezTo>
                      <a:pt x="328" y="3413"/>
                      <a:pt x="127" y="3561"/>
                      <a:pt x="64" y="3804"/>
                    </a:cubicBezTo>
                    <a:cubicBezTo>
                      <a:pt x="0" y="4026"/>
                      <a:pt x="74" y="4259"/>
                      <a:pt x="138" y="4470"/>
                    </a:cubicBezTo>
                    <a:cubicBezTo>
                      <a:pt x="455" y="5443"/>
                      <a:pt x="772" y="6406"/>
                      <a:pt x="1089" y="7378"/>
                    </a:cubicBezTo>
                    <a:cubicBezTo>
                      <a:pt x="1237" y="7822"/>
                      <a:pt x="1343" y="8171"/>
                      <a:pt x="1333" y="8637"/>
                    </a:cubicBezTo>
                    <a:cubicBezTo>
                      <a:pt x="1322" y="9123"/>
                      <a:pt x="1227" y="9620"/>
                      <a:pt x="1259" y="10107"/>
                    </a:cubicBezTo>
                    <a:cubicBezTo>
                      <a:pt x="1322" y="10836"/>
                      <a:pt x="1311" y="11566"/>
                      <a:pt x="1322" y="12295"/>
                    </a:cubicBezTo>
                    <a:cubicBezTo>
                      <a:pt x="1343" y="13839"/>
                      <a:pt x="1396" y="15383"/>
                      <a:pt x="1502" y="16916"/>
                    </a:cubicBezTo>
                    <a:cubicBezTo>
                      <a:pt x="2083" y="17033"/>
                      <a:pt x="2675" y="17128"/>
                      <a:pt x="3268" y="17223"/>
                    </a:cubicBezTo>
                    <a:cubicBezTo>
                      <a:pt x="3384" y="16959"/>
                      <a:pt x="3564" y="15700"/>
                      <a:pt x="3627" y="15267"/>
                    </a:cubicBezTo>
                    <a:cubicBezTo>
                      <a:pt x="3638" y="15193"/>
                      <a:pt x="3648" y="15140"/>
                      <a:pt x="3648" y="15119"/>
                    </a:cubicBezTo>
                    <a:cubicBezTo>
                      <a:pt x="3733" y="14442"/>
                      <a:pt x="3839" y="13776"/>
                      <a:pt x="3892" y="13099"/>
                    </a:cubicBezTo>
                    <a:cubicBezTo>
                      <a:pt x="3976" y="12010"/>
                      <a:pt x="4040" y="10910"/>
                      <a:pt x="4082" y="9810"/>
                    </a:cubicBezTo>
                    <a:cubicBezTo>
                      <a:pt x="4124" y="8859"/>
                      <a:pt x="4008" y="7949"/>
                      <a:pt x="4061" y="6998"/>
                    </a:cubicBezTo>
                    <a:cubicBezTo>
                      <a:pt x="4166" y="4756"/>
                      <a:pt x="4156" y="2514"/>
                      <a:pt x="4061" y="272"/>
                    </a:cubicBezTo>
                    <a:cubicBezTo>
                      <a:pt x="4050" y="198"/>
                      <a:pt x="4040" y="156"/>
                      <a:pt x="4018" y="114"/>
                    </a:cubicBezTo>
                    <a:cubicBezTo>
                      <a:pt x="3978" y="30"/>
                      <a:pt x="3902" y="0"/>
                      <a:pt x="3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1024;p49">
                <a:extLst>
                  <a:ext uri="{FF2B5EF4-FFF2-40B4-BE49-F238E27FC236}">
                    <a16:creationId xmlns:a16="http://schemas.microsoft.com/office/drawing/2014/main" id="{7B40B996-7FA8-69C7-72A8-409FF18B4BD0}"/>
                  </a:ext>
                </a:extLst>
              </p:cNvPr>
              <p:cNvSpPr/>
              <p:nvPr/>
            </p:nvSpPr>
            <p:spPr>
              <a:xfrm>
                <a:off x="6312800" y="3927500"/>
                <a:ext cx="145150" cy="404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16171" extrusionOk="0">
                    <a:moveTo>
                      <a:pt x="2624" y="0"/>
                    </a:moveTo>
                    <a:cubicBezTo>
                      <a:pt x="2605" y="0"/>
                      <a:pt x="2586" y="3"/>
                      <a:pt x="2570" y="13"/>
                    </a:cubicBezTo>
                    <a:cubicBezTo>
                      <a:pt x="2475" y="77"/>
                      <a:pt x="2507" y="183"/>
                      <a:pt x="2475" y="278"/>
                    </a:cubicBezTo>
                    <a:cubicBezTo>
                      <a:pt x="2443" y="405"/>
                      <a:pt x="2380" y="521"/>
                      <a:pt x="2338" y="648"/>
                    </a:cubicBezTo>
                    <a:cubicBezTo>
                      <a:pt x="2232" y="933"/>
                      <a:pt x="2158" y="1219"/>
                      <a:pt x="2094" y="1515"/>
                    </a:cubicBezTo>
                    <a:cubicBezTo>
                      <a:pt x="1978" y="2097"/>
                      <a:pt x="1936" y="2689"/>
                      <a:pt x="1915" y="3281"/>
                    </a:cubicBezTo>
                    <a:cubicBezTo>
                      <a:pt x="1893" y="4243"/>
                      <a:pt x="1957" y="5205"/>
                      <a:pt x="1978" y="6157"/>
                    </a:cubicBezTo>
                    <a:cubicBezTo>
                      <a:pt x="1989" y="7045"/>
                      <a:pt x="2189" y="7965"/>
                      <a:pt x="2041" y="8843"/>
                    </a:cubicBezTo>
                    <a:cubicBezTo>
                      <a:pt x="1946" y="9403"/>
                      <a:pt x="1714" y="9922"/>
                      <a:pt x="1502" y="10450"/>
                    </a:cubicBezTo>
                    <a:cubicBezTo>
                      <a:pt x="1164" y="11275"/>
                      <a:pt x="878" y="12121"/>
                      <a:pt x="624" y="12978"/>
                    </a:cubicBezTo>
                    <a:cubicBezTo>
                      <a:pt x="550" y="13221"/>
                      <a:pt x="476" y="13475"/>
                      <a:pt x="392" y="13728"/>
                    </a:cubicBezTo>
                    <a:cubicBezTo>
                      <a:pt x="244" y="14183"/>
                      <a:pt x="106" y="14648"/>
                      <a:pt x="1" y="15114"/>
                    </a:cubicBezTo>
                    <a:cubicBezTo>
                      <a:pt x="476" y="15505"/>
                      <a:pt x="1016" y="15811"/>
                      <a:pt x="1523" y="16171"/>
                    </a:cubicBezTo>
                    <a:cubicBezTo>
                      <a:pt x="1978" y="15568"/>
                      <a:pt x="2866" y="13845"/>
                      <a:pt x="2972" y="13644"/>
                    </a:cubicBezTo>
                    <a:cubicBezTo>
                      <a:pt x="3638" y="12407"/>
                      <a:pt x="4442" y="11222"/>
                      <a:pt x="4865" y="9879"/>
                    </a:cubicBezTo>
                    <a:cubicBezTo>
                      <a:pt x="5087" y="9171"/>
                      <a:pt x="5023" y="8441"/>
                      <a:pt x="5055" y="7701"/>
                    </a:cubicBezTo>
                    <a:cubicBezTo>
                      <a:pt x="5097" y="6929"/>
                      <a:pt x="5161" y="6157"/>
                      <a:pt x="5330" y="5396"/>
                    </a:cubicBezTo>
                    <a:cubicBezTo>
                      <a:pt x="5372" y="5195"/>
                      <a:pt x="5425" y="5005"/>
                      <a:pt x="5478" y="4814"/>
                    </a:cubicBezTo>
                    <a:cubicBezTo>
                      <a:pt x="5584" y="4444"/>
                      <a:pt x="5711" y="4106"/>
                      <a:pt x="5668" y="3714"/>
                    </a:cubicBezTo>
                    <a:cubicBezTo>
                      <a:pt x="5616" y="3313"/>
                      <a:pt x="5658" y="2890"/>
                      <a:pt x="5658" y="2488"/>
                    </a:cubicBezTo>
                    <a:cubicBezTo>
                      <a:pt x="5658" y="1864"/>
                      <a:pt x="5806" y="1261"/>
                      <a:pt x="5764" y="637"/>
                    </a:cubicBezTo>
                    <a:lnTo>
                      <a:pt x="5774" y="637"/>
                    </a:lnTo>
                    <a:cubicBezTo>
                      <a:pt x="5764" y="542"/>
                      <a:pt x="5742" y="436"/>
                      <a:pt x="5668" y="373"/>
                    </a:cubicBezTo>
                    <a:cubicBezTo>
                      <a:pt x="5552" y="267"/>
                      <a:pt x="5351" y="299"/>
                      <a:pt x="5203" y="288"/>
                    </a:cubicBezTo>
                    <a:cubicBezTo>
                      <a:pt x="5076" y="267"/>
                      <a:pt x="4949" y="236"/>
                      <a:pt x="4822" y="204"/>
                    </a:cubicBezTo>
                    <a:cubicBezTo>
                      <a:pt x="4442" y="109"/>
                      <a:pt x="4051" y="87"/>
                      <a:pt x="3670" y="66"/>
                    </a:cubicBezTo>
                    <a:cubicBezTo>
                      <a:pt x="3342" y="45"/>
                      <a:pt x="3014" y="24"/>
                      <a:pt x="2686" y="3"/>
                    </a:cubicBezTo>
                    <a:cubicBezTo>
                      <a:pt x="2665" y="3"/>
                      <a:pt x="2644" y="0"/>
                      <a:pt x="2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1025;p49">
                <a:extLst>
                  <a:ext uri="{FF2B5EF4-FFF2-40B4-BE49-F238E27FC236}">
                    <a16:creationId xmlns:a16="http://schemas.microsoft.com/office/drawing/2014/main" id="{FE953F1E-BBD3-8C3B-5EEE-2E7400FDF85F}"/>
                  </a:ext>
                </a:extLst>
              </p:cNvPr>
              <p:cNvSpPr/>
              <p:nvPr/>
            </p:nvSpPr>
            <p:spPr>
              <a:xfrm>
                <a:off x="6550450" y="3732200"/>
                <a:ext cx="105775" cy="132325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293" extrusionOk="0">
                    <a:moveTo>
                      <a:pt x="3554" y="0"/>
                    </a:moveTo>
                    <a:cubicBezTo>
                      <a:pt x="3279" y="423"/>
                      <a:pt x="3057" y="878"/>
                      <a:pt x="2761" y="1291"/>
                    </a:cubicBezTo>
                    <a:cubicBezTo>
                      <a:pt x="2444" y="1724"/>
                      <a:pt x="2084" y="2105"/>
                      <a:pt x="1714" y="2464"/>
                    </a:cubicBezTo>
                    <a:cubicBezTo>
                      <a:pt x="1428" y="2739"/>
                      <a:pt x="1143" y="3014"/>
                      <a:pt x="868" y="3289"/>
                    </a:cubicBezTo>
                    <a:cubicBezTo>
                      <a:pt x="582" y="3564"/>
                      <a:pt x="308" y="3818"/>
                      <a:pt x="170" y="4198"/>
                    </a:cubicBezTo>
                    <a:cubicBezTo>
                      <a:pt x="149" y="4241"/>
                      <a:pt x="138" y="4294"/>
                      <a:pt x="117" y="4347"/>
                    </a:cubicBezTo>
                    <a:cubicBezTo>
                      <a:pt x="1" y="4769"/>
                      <a:pt x="318" y="5087"/>
                      <a:pt x="688" y="5224"/>
                    </a:cubicBezTo>
                    <a:cubicBezTo>
                      <a:pt x="809" y="5262"/>
                      <a:pt x="926" y="5293"/>
                      <a:pt x="1043" y="5293"/>
                    </a:cubicBezTo>
                    <a:cubicBezTo>
                      <a:pt x="1121" y="5293"/>
                      <a:pt x="1200" y="5279"/>
                      <a:pt x="1280" y="5245"/>
                    </a:cubicBezTo>
                    <a:cubicBezTo>
                      <a:pt x="1524" y="5140"/>
                      <a:pt x="1746" y="5044"/>
                      <a:pt x="1947" y="4865"/>
                    </a:cubicBezTo>
                    <a:cubicBezTo>
                      <a:pt x="2274" y="4558"/>
                      <a:pt x="2518" y="4177"/>
                      <a:pt x="2750" y="3797"/>
                    </a:cubicBezTo>
                    <a:cubicBezTo>
                      <a:pt x="3078" y="3268"/>
                      <a:pt x="3406" y="2750"/>
                      <a:pt x="3628" y="2179"/>
                    </a:cubicBezTo>
                    <a:cubicBezTo>
                      <a:pt x="3744" y="1883"/>
                      <a:pt x="3850" y="1576"/>
                      <a:pt x="3945" y="1280"/>
                    </a:cubicBezTo>
                    <a:cubicBezTo>
                      <a:pt x="3966" y="1195"/>
                      <a:pt x="4231" y="413"/>
                      <a:pt x="4178" y="381"/>
                    </a:cubicBezTo>
                    <a:cubicBezTo>
                      <a:pt x="3966" y="254"/>
                      <a:pt x="3765" y="117"/>
                      <a:pt x="3554" y="0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1026;p49">
                <a:extLst>
                  <a:ext uri="{FF2B5EF4-FFF2-40B4-BE49-F238E27FC236}">
                    <a16:creationId xmlns:a16="http://schemas.microsoft.com/office/drawing/2014/main" id="{9CDDFB3F-5F76-B9A5-E45A-07D4DCED364F}"/>
                  </a:ext>
                </a:extLst>
              </p:cNvPr>
              <p:cNvSpPr/>
              <p:nvPr/>
            </p:nvSpPr>
            <p:spPr>
              <a:xfrm>
                <a:off x="6634800" y="3686150"/>
                <a:ext cx="57125" cy="63525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2541" extrusionOk="0">
                    <a:moveTo>
                      <a:pt x="2059" y="1"/>
                    </a:moveTo>
                    <a:cubicBezTo>
                      <a:pt x="2052" y="1"/>
                      <a:pt x="2047" y="1"/>
                      <a:pt x="2041" y="3"/>
                    </a:cubicBezTo>
                    <a:cubicBezTo>
                      <a:pt x="2020" y="13"/>
                      <a:pt x="1999" y="24"/>
                      <a:pt x="1988" y="34"/>
                    </a:cubicBezTo>
                    <a:cubicBezTo>
                      <a:pt x="1925" y="87"/>
                      <a:pt x="1861" y="151"/>
                      <a:pt x="1819" y="214"/>
                    </a:cubicBezTo>
                    <a:cubicBezTo>
                      <a:pt x="1829" y="182"/>
                      <a:pt x="1829" y="140"/>
                      <a:pt x="1808" y="108"/>
                    </a:cubicBezTo>
                    <a:cubicBezTo>
                      <a:pt x="1785" y="71"/>
                      <a:pt x="1757" y="57"/>
                      <a:pt x="1728" y="57"/>
                    </a:cubicBezTo>
                    <a:cubicBezTo>
                      <a:pt x="1640" y="57"/>
                      <a:pt x="1539" y="190"/>
                      <a:pt x="1491" y="246"/>
                    </a:cubicBezTo>
                    <a:cubicBezTo>
                      <a:pt x="1407" y="383"/>
                      <a:pt x="1332" y="521"/>
                      <a:pt x="1227" y="637"/>
                    </a:cubicBezTo>
                    <a:cubicBezTo>
                      <a:pt x="1163" y="711"/>
                      <a:pt x="1089" y="774"/>
                      <a:pt x="1005" y="827"/>
                    </a:cubicBezTo>
                    <a:cubicBezTo>
                      <a:pt x="921" y="890"/>
                      <a:pt x="837" y="943"/>
                      <a:pt x="743" y="1005"/>
                    </a:cubicBezTo>
                    <a:lnTo>
                      <a:pt x="743" y="1005"/>
                    </a:lnTo>
                    <a:cubicBezTo>
                      <a:pt x="763" y="989"/>
                      <a:pt x="783" y="900"/>
                      <a:pt x="793" y="880"/>
                    </a:cubicBezTo>
                    <a:cubicBezTo>
                      <a:pt x="814" y="838"/>
                      <a:pt x="825" y="785"/>
                      <a:pt x="846" y="732"/>
                    </a:cubicBezTo>
                    <a:cubicBezTo>
                      <a:pt x="888" y="616"/>
                      <a:pt x="920" y="478"/>
                      <a:pt x="888" y="352"/>
                    </a:cubicBezTo>
                    <a:cubicBezTo>
                      <a:pt x="888" y="330"/>
                      <a:pt x="888" y="309"/>
                      <a:pt x="867" y="299"/>
                    </a:cubicBezTo>
                    <a:cubicBezTo>
                      <a:pt x="857" y="288"/>
                      <a:pt x="846" y="277"/>
                      <a:pt x="835" y="277"/>
                    </a:cubicBezTo>
                    <a:cubicBezTo>
                      <a:pt x="814" y="267"/>
                      <a:pt x="793" y="267"/>
                      <a:pt x="783" y="267"/>
                    </a:cubicBezTo>
                    <a:cubicBezTo>
                      <a:pt x="719" y="277"/>
                      <a:pt x="687" y="341"/>
                      <a:pt x="666" y="394"/>
                    </a:cubicBezTo>
                    <a:cubicBezTo>
                      <a:pt x="645" y="468"/>
                      <a:pt x="613" y="542"/>
                      <a:pt x="592" y="616"/>
                    </a:cubicBezTo>
                    <a:cubicBezTo>
                      <a:pt x="529" y="785"/>
                      <a:pt x="487" y="965"/>
                      <a:pt x="402" y="1123"/>
                    </a:cubicBezTo>
                    <a:cubicBezTo>
                      <a:pt x="233" y="1420"/>
                      <a:pt x="138" y="1768"/>
                      <a:pt x="11" y="2086"/>
                    </a:cubicBezTo>
                    <a:cubicBezTo>
                      <a:pt x="11" y="2096"/>
                      <a:pt x="0" y="2117"/>
                      <a:pt x="0" y="2128"/>
                    </a:cubicBezTo>
                    <a:cubicBezTo>
                      <a:pt x="11" y="2149"/>
                      <a:pt x="32" y="2160"/>
                      <a:pt x="42" y="2170"/>
                    </a:cubicBezTo>
                    <a:cubicBezTo>
                      <a:pt x="180" y="2244"/>
                      <a:pt x="328" y="2318"/>
                      <a:pt x="465" y="2392"/>
                    </a:cubicBezTo>
                    <a:cubicBezTo>
                      <a:pt x="550" y="2435"/>
                      <a:pt x="645" y="2466"/>
                      <a:pt x="719" y="2540"/>
                    </a:cubicBezTo>
                    <a:cubicBezTo>
                      <a:pt x="719" y="2540"/>
                      <a:pt x="730" y="2530"/>
                      <a:pt x="730" y="2530"/>
                    </a:cubicBezTo>
                    <a:cubicBezTo>
                      <a:pt x="835" y="2392"/>
                      <a:pt x="952" y="2255"/>
                      <a:pt x="1100" y="2149"/>
                    </a:cubicBezTo>
                    <a:lnTo>
                      <a:pt x="1100" y="2160"/>
                    </a:lnTo>
                    <a:cubicBezTo>
                      <a:pt x="1121" y="2149"/>
                      <a:pt x="1132" y="2139"/>
                      <a:pt x="1153" y="2128"/>
                    </a:cubicBezTo>
                    <a:cubicBezTo>
                      <a:pt x="1258" y="2054"/>
                      <a:pt x="1385" y="2012"/>
                      <a:pt x="1470" y="1917"/>
                    </a:cubicBezTo>
                    <a:cubicBezTo>
                      <a:pt x="1523" y="1864"/>
                      <a:pt x="1565" y="1800"/>
                      <a:pt x="1618" y="1737"/>
                    </a:cubicBezTo>
                    <a:cubicBezTo>
                      <a:pt x="1713" y="1589"/>
                      <a:pt x="1819" y="1451"/>
                      <a:pt x="1925" y="1314"/>
                    </a:cubicBezTo>
                    <a:cubicBezTo>
                      <a:pt x="1978" y="1250"/>
                      <a:pt x="2189" y="1081"/>
                      <a:pt x="2052" y="997"/>
                    </a:cubicBezTo>
                    <a:cubicBezTo>
                      <a:pt x="2034" y="988"/>
                      <a:pt x="2016" y="984"/>
                      <a:pt x="1997" y="984"/>
                    </a:cubicBezTo>
                    <a:cubicBezTo>
                      <a:pt x="1972" y="984"/>
                      <a:pt x="1945" y="990"/>
                      <a:pt x="1914" y="997"/>
                    </a:cubicBezTo>
                    <a:cubicBezTo>
                      <a:pt x="1935" y="986"/>
                      <a:pt x="1967" y="933"/>
                      <a:pt x="1978" y="912"/>
                    </a:cubicBezTo>
                    <a:cubicBezTo>
                      <a:pt x="1999" y="891"/>
                      <a:pt x="2030" y="859"/>
                      <a:pt x="2052" y="838"/>
                    </a:cubicBezTo>
                    <a:cubicBezTo>
                      <a:pt x="2094" y="785"/>
                      <a:pt x="2126" y="722"/>
                      <a:pt x="2168" y="669"/>
                    </a:cubicBezTo>
                    <a:cubicBezTo>
                      <a:pt x="2210" y="626"/>
                      <a:pt x="2242" y="574"/>
                      <a:pt x="2263" y="521"/>
                    </a:cubicBezTo>
                    <a:cubicBezTo>
                      <a:pt x="2284" y="468"/>
                      <a:pt x="2284" y="394"/>
                      <a:pt x="2242" y="352"/>
                    </a:cubicBezTo>
                    <a:cubicBezTo>
                      <a:pt x="2222" y="318"/>
                      <a:pt x="2186" y="302"/>
                      <a:pt x="2151" y="302"/>
                    </a:cubicBezTo>
                    <a:cubicBezTo>
                      <a:pt x="2130" y="302"/>
                      <a:pt x="2110" y="308"/>
                      <a:pt x="2094" y="320"/>
                    </a:cubicBezTo>
                    <a:cubicBezTo>
                      <a:pt x="2126" y="267"/>
                      <a:pt x="2157" y="203"/>
                      <a:pt x="2168" y="140"/>
                    </a:cubicBezTo>
                    <a:cubicBezTo>
                      <a:pt x="2168" y="108"/>
                      <a:pt x="2168" y="87"/>
                      <a:pt x="2168" y="66"/>
                    </a:cubicBezTo>
                    <a:cubicBezTo>
                      <a:pt x="2149" y="29"/>
                      <a:pt x="2099" y="1"/>
                      <a:pt x="2059" y="1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1027;p49">
                <a:extLst>
                  <a:ext uri="{FF2B5EF4-FFF2-40B4-BE49-F238E27FC236}">
                    <a16:creationId xmlns:a16="http://schemas.microsoft.com/office/drawing/2014/main" id="{29B0F394-E560-ECE9-A177-F598831732B8}"/>
                  </a:ext>
                </a:extLst>
              </p:cNvPr>
              <p:cNvSpPr/>
              <p:nvPr/>
            </p:nvSpPr>
            <p:spPr>
              <a:xfrm>
                <a:off x="6405325" y="3986650"/>
                <a:ext cx="36025" cy="101025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4041" extrusionOk="0">
                    <a:moveTo>
                      <a:pt x="48" y="0"/>
                    </a:moveTo>
                    <a:cubicBezTo>
                      <a:pt x="24" y="0"/>
                      <a:pt x="1" y="16"/>
                      <a:pt x="1" y="48"/>
                    </a:cubicBezTo>
                    <a:cubicBezTo>
                      <a:pt x="11" y="1486"/>
                      <a:pt x="878" y="2691"/>
                      <a:pt x="1333" y="4003"/>
                    </a:cubicBezTo>
                    <a:cubicBezTo>
                      <a:pt x="1337" y="4029"/>
                      <a:pt x="1359" y="4041"/>
                      <a:pt x="1380" y="4041"/>
                    </a:cubicBezTo>
                    <a:cubicBezTo>
                      <a:pt x="1410" y="4041"/>
                      <a:pt x="1440" y="4018"/>
                      <a:pt x="1428" y="3981"/>
                    </a:cubicBezTo>
                    <a:cubicBezTo>
                      <a:pt x="984" y="2670"/>
                      <a:pt x="106" y="1475"/>
                      <a:pt x="96" y="48"/>
                    </a:cubicBezTo>
                    <a:cubicBezTo>
                      <a:pt x="96" y="16"/>
                      <a:pt x="72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1028;p49">
                <a:extLst>
                  <a:ext uri="{FF2B5EF4-FFF2-40B4-BE49-F238E27FC236}">
                    <a16:creationId xmlns:a16="http://schemas.microsoft.com/office/drawing/2014/main" id="{9768C645-C82C-4D83-AA24-A3E6293F9FBF}"/>
                  </a:ext>
                </a:extLst>
              </p:cNvPr>
              <p:cNvSpPr/>
              <p:nvPr/>
            </p:nvSpPr>
            <p:spPr>
              <a:xfrm>
                <a:off x="6481200" y="3952675"/>
                <a:ext cx="30700" cy="4037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16148" fill="none" extrusionOk="0">
                    <a:moveTo>
                      <a:pt x="1026" y="0"/>
                    </a:moveTo>
                    <a:cubicBezTo>
                      <a:pt x="1227" y="5203"/>
                      <a:pt x="540" y="10955"/>
                      <a:pt x="0" y="16147"/>
                    </a:cubicBezTo>
                  </a:path>
                </a:pathLst>
              </a:custGeom>
              <a:solidFill>
                <a:schemeClr val="dk1"/>
              </a:solidFill>
              <a:ln w="23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1029;p49">
                <a:extLst>
                  <a:ext uri="{FF2B5EF4-FFF2-40B4-BE49-F238E27FC236}">
                    <a16:creationId xmlns:a16="http://schemas.microsoft.com/office/drawing/2014/main" id="{0C52F864-92AB-D527-321F-853B1DE1A5D7}"/>
                  </a:ext>
                </a:extLst>
              </p:cNvPr>
              <p:cNvSpPr/>
              <p:nvPr/>
            </p:nvSpPr>
            <p:spPr>
              <a:xfrm>
                <a:off x="6332625" y="4070050"/>
                <a:ext cx="95450" cy="246675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9867" fill="none" extrusionOk="0">
                    <a:moveTo>
                      <a:pt x="1" y="9866"/>
                    </a:moveTo>
                    <a:cubicBezTo>
                      <a:pt x="688" y="8238"/>
                      <a:pt x="1555" y="6683"/>
                      <a:pt x="2295" y="5066"/>
                    </a:cubicBezTo>
                    <a:cubicBezTo>
                      <a:pt x="3046" y="3458"/>
                      <a:pt x="3659" y="1766"/>
                      <a:pt x="3818" y="0"/>
                    </a:cubicBezTo>
                  </a:path>
                </a:pathLst>
              </a:custGeom>
              <a:solidFill>
                <a:schemeClr val="dk1"/>
              </a:solidFill>
              <a:ln w="23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1030;p49">
                <a:extLst>
                  <a:ext uri="{FF2B5EF4-FFF2-40B4-BE49-F238E27FC236}">
                    <a16:creationId xmlns:a16="http://schemas.microsoft.com/office/drawing/2014/main" id="{98B1E79B-89C6-F46A-5051-3B1C07874895}"/>
                  </a:ext>
                </a:extLst>
              </p:cNvPr>
              <p:cNvSpPr/>
              <p:nvPr/>
            </p:nvSpPr>
            <p:spPr>
              <a:xfrm>
                <a:off x="6407175" y="3665850"/>
                <a:ext cx="843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3374" h="4116" extrusionOk="0">
                    <a:moveTo>
                      <a:pt x="1365" y="0"/>
                    </a:moveTo>
                    <a:cubicBezTo>
                      <a:pt x="1344" y="0"/>
                      <a:pt x="1333" y="0"/>
                      <a:pt x="1333" y="11"/>
                    </a:cubicBezTo>
                    <a:cubicBezTo>
                      <a:pt x="1322" y="11"/>
                      <a:pt x="1322" y="21"/>
                      <a:pt x="1322" y="32"/>
                    </a:cubicBezTo>
                    <a:cubicBezTo>
                      <a:pt x="1333" y="275"/>
                      <a:pt x="1322" y="529"/>
                      <a:pt x="1291" y="772"/>
                    </a:cubicBezTo>
                    <a:cubicBezTo>
                      <a:pt x="1270" y="973"/>
                      <a:pt x="1280" y="1238"/>
                      <a:pt x="1111" y="1386"/>
                    </a:cubicBezTo>
                    <a:cubicBezTo>
                      <a:pt x="889" y="1586"/>
                      <a:pt x="529" y="1502"/>
                      <a:pt x="276" y="1650"/>
                    </a:cubicBezTo>
                    <a:cubicBezTo>
                      <a:pt x="1" y="1798"/>
                      <a:pt x="244" y="2210"/>
                      <a:pt x="424" y="2337"/>
                    </a:cubicBezTo>
                    <a:cubicBezTo>
                      <a:pt x="445" y="2348"/>
                      <a:pt x="455" y="2358"/>
                      <a:pt x="476" y="2369"/>
                    </a:cubicBezTo>
                    <a:cubicBezTo>
                      <a:pt x="889" y="2612"/>
                      <a:pt x="1375" y="2707"/>
                      <a:pt x="1767" y="2993"/>
                    </a:cubicBezTo>
                    <a:cubicBezTo>
                      <a:pt x="2242" y="3331"/>
                      <a:pt x="2687" y="3606"/>
                      <a:pt x="3046" y="4071"/>
                    </a:cubicBezTo>
                    <a:cubicBezTo>
                      <a:pt x="3064" y="4090"/>
                      <a:pt x="3090" y="4116"/>
                      <a:pt x="3118" y="4116"/>
                    </a:cubicBezTo>
                    <a:cubicBezTo>
                      <a:pt x="3122" y="4116"/>
                      <a:pt x="3126" y="4115"/>
                      <a:pt x="3131" y="4114"/>
                    </a:cubicBezTo>
                    <a:cubicBezTo>
                      <a:pt x="3152" y="4103"/>
                      <a:pt x="3162" y="4082"/>
                      <a:pt x="3162" y="4050"/>
                    </a:cubicBezTo>
                    <a:cubicBezTo>
                      <a:pt x="3215" y="3828"/>
                      <a:pt x="3247" y="3596"/>
                      <a:pt x="3268" y="3363"/>
                    </a:cubicBezTo>
                    <a:cubicBezTo>
                      <a:pt x="3279" y="3268"/>
                      <a:pt x="3268" y="3151"/>
                      <a:pt x="3300" y="3056"/>
                    </a:cubicBezTo>
                    <a:cubicBezTo>
                      <a:pt x="3321" y="2961"/>
                      <a:pt x="3374" y="2908"/>
                      <a:pt x="3374" y="2813"/>
                    </a:cubicBezTo>
                    <a:cubicBezTo>
                      <a:pt x="3363" y="2718"/>
                      <a:pt x="3332" y="2633"/>
                      <a:pt x="3300" y="2549"/>
                    </a:cubicBezTo>
                    <a:cubicBezTo>
                      <a:pt x="3057" y="1861"/>
                      <a:pt x="3152" y="1111"/>
                      <a:pt x="3183" y="381"/>
                    </a:cubicBezTo>
                    <a:cubicBezTo>
                      <a:pt x="3183" y="328"/>
                      <a:pt x="3183" y="265"/>
                      <a:pt x="3152" y="212"/>
                    </a:cubicBezTo>
                    <a:cubicBezTo>
                      <a:pt x="3088" y="138"/>
                      <a:pt x="2909" y="117"/>
                      <a:pt x="2824" y="85"/>
                    </a:cubicBezTo>
                    <a:cubicBezTo>
                      <a:pt x="2687" y="43"/>
                      <a:pt x="2549" y="43"/>
                      <a:pt x="2401" y="43"/>
                    </a:cubicBezTo>
                    <a:cubicBezTo>
                      <a:pt x="2319" y="45"/>
                      <a:pt x="2236" y="46"/>
                      <a:pt x="2154" y="46"/>
                    </a:cubicBezTo>
                    <a:cubicBezTo>
                      <a:pt x="1888" y="46"/>
                      <a:pt x="1623" y="33"/>
                      <a:pt x="1365" y="0"/>
                    </a:cubicBezTo>
                    <a:close/>
                  </a:path>
                </a:pathLst>
              </a:custGeom>
              <a:solidFill>
                <a:srgbClr val="FF9C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1031;p49">
                <a:extLst>
                  <a:ext uri="{FF2B5EF4-FFF2-40B4-BE49-F238E27FC236}">
                    <a16:creationId xmlns:a16="http://schemas.microsoft.com/office/drawing/2014/main" id="{8A3DD5A4-0437-941E-5B42-EDBD5038F5C3}"/>
                  </a:ext>
                </a:extLst>
              </p:cNvPr>
              <p:cNvSpPr/>
              <p:nvPr/>
            </p:nvSpPr>
            <p:spPr>
              <a:xfrm>
                <a:off x="6424900" y="3548125"/>
                <a:ext cx="106275" cy="1329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5319" extrusionOk="0">
                    <a:moveTo>
                      <a:pt x="2428" y="0"/>
                    </a:moveTo>
                    <a:cubicBezTo>
                      <a:pt x="2240" y="0"/>
                      <a:pt x="2049" y="31"/>
                      <a:pt x="1861" y="78"/>
                    </a:cubicBezTo>
                    <a:cubicBezTo>
                      <a:pt x="1428" y="173"/>
                      <a:pt x="1005" y="342"/>
                      <a:pt x="666" y="638"/>
                    </a:cubicBezTo>
                    <a:cubicBezTo>
                      <a:pt x="53" y="1178"/>
                      <a:pt x="0" y="1907"/>
                      <a:pt x="222" y="2658"/>
                    </a:cubicBezTo>
                    <a:cubicBezTo>
                      <a:pt x="338" y="3060"/>
                      <a:pt x="264" y="3514"/>
                      <a:pt x="487" y="3863"/>
                    </a:cubicBezTo>
                    <a:cubicBezTo>
                      <a:pt x="603" y="4033"/>
                      <a:pt x="666" y="4233"/>
                      <a:pt x="835" y="4350"/>
                    </a:cubicBezTo>
                    <a:cubicBezTo>
                      <a:pt x="1417" y="4730"/>
                      <a:pt x="2083" y="4942"/>
                      <a:pt x="2707" y="5227"/>
                    </a:cubicBezTo>
                    <a:cubicBezTo>
                      <a:pt x="2825" y="5276"/>
                      <a:pt x="2943" y="5319"/>
                      <a:pt x="3051" y="5319"/>
                    </a:cubicBezTo>
                    <a:cubicBezTo>
                      <a:pt x="3154" y="5319"/>
                      <a:pt x="3248" y="5278"/>
                      <a:pt x="3320" y="5164"/>
                    </a:cubicBezTo>
                    <a:cubicBezTo>
                      <a:pt x="3468" y="4921"/>
                      <a:pt x="3585" y="4667"/>
                      <a:pt x="3680" y="4403"/>
                    </a:cubicBezTo>
                    <a:cubicBezTo>
                      <a:pt x="3733" y="4265"/>
                      <a:pt x="3796" y="4107"/>
                      <a:pt x="3817" y="3969"/>
                    </a:cubicBezTo>
                    <a:cubicBezTo>
                      <a:pt x="3828" y="3927"/>
                      <a:pt x="3817" y="3885"/>
                      <a:pt x="3849" y="3842"/>
                    </a:cubicBezTo>
                    <a:cubicBezTo>
                      <a:pt x="3934" y="3726"/>
                      <a:pt x="4251" y="3800"/>
                      <a:pt x="4166" y="3567"/>
                    </a:cubicBezTo>
                    <a:cubicBezTo>
                      <a:pt x="4082" y="3356"/>
                      <a:pt x="4018" y="3155"/>
                      <a:pt x="3934" y="2943"/>
                    </a:cubicBezTo>
                    <a:cubicBezTo>
                      <a:pt x="3881" y="2827"/>
                      <a:pt x="3891" y="2679"/>
                      <a:pt x="3902" y="2552"/>
                    </a:cubicBezTo>
                    <a:cubicBezTo>
                      <a:pt x="3913" y="2446"/>
                      <a:pt x="3923" y="2330"/>
                      <a:pt x="3934" y="2224"/>
                    </a:cubicBezTo>
                    <a:cubicBezTo>
                      <a:pt x="3955" y="2045"/>
                      <a:pt x="3934" y="1865"/>
                      <a:pt x="3913" y="1685"/>
                    </a:cubicBezTo>
                    <a:cubicBezTo>
                      <a:pt x="3870" y="1304"/>
                      <a:pt x="3807" y="924"/>
                      <a:pt x="3595" y="607"/>
                    </a:cubicBezTo>
                    <a:cubicBezTo>
                      <a:pt x="3426" y="353"/>
                      <a:pt x="3172" y="152"/>
                      <a:pt x="2876" y="67"/>
                    </a:cubicBezTo>
                    <a:cubicBezTo>
                      <a:pt x="2730" y="20"/>
                      <a:pt x="2580" y="0"/>
                      <a:pt x="2428" y="0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1032;p49">
                <a:extLst>
                  <a:ext uri="{FF2B5EF4-FFF2-40B4-BE49-F238E27FC236}">
                    <a16:creationId xmlns:a16="http://schemas.microsoft.com/office/drawing/2014/main" id="{CE3B5309-25D5-5457-5FAF-611A1F6F4550}"/>
                  </a:ext>
                </a:extLst>
              </p:cNvPr>
              <p:cNvSpPr/>
              <p:nvPr/>
            </p:nvSpPr>
            <p:spPr>
              <a:xfrm>
                <a:off x="6363825" y="3687050"/>
                <a:ext cx="179775" cy="304500"/>
              </a:xfrm>
              <a:custGeom>
                <a:avLst/>
                <a:gdLst/>
                <a:ahLst/>
                <a:cxnLst/>
                <a:rect l="l" t="t" r="r" b="b"/>
                <a:pathLst>
                  <a:path w="7191" h="12180" extrusionOk="0">
                    <a:moveTo>
                      <a:pt x="2290" y="0"/>
                    </a:moveTo>
                    <a:cubicBezTo>
                      <a:pt x="2096" y="0"/>
                      <a:pt x="1940" y="102"/>
                      <a:pt x="1777" y="220"/>
                    </a:cubicBezTo>
                    <a:cubicBezTo>
                      <a:pt x="1417" y="495"/>
                      <a:pt x="1195" y="887"/>
                      <a:pt x="1142" y="1331"/>
                    </a:cubicBezTo>
                    <a:cubicBezTo>
                      <a:pt x="1100" y="1711"/>
                      <a:pt x="1259" y="2092"/>
                      <a:pt x="1174" y="2494"/>
                    </a:cubicBezTo>
                    <a:cubicBezTo>
                      <a:pt x="1132" y="2748"/>
                      <a:pt x="1058" y="2949"/>
                      <a:pt x="1037" y="3213"/>
                    </a:cubicBezTo>
                    <a:cubicBezTo>
                      <a:pt x="952" y="4535"/>
                      <a:pt x="1047" y="5909"/>
                      <a:pt x="762" y="7199"/>
                    </a:cubicBezTo>
                    <a:cubicBezTo>
                      <a:pt x="445" y="8637"/>
                      <a:pt x="180" y="10086"/>
                      <a:pt x="0" y="11535"/>
                    </a:cubicBezTo>
                    <a:lnTo>
                      <a:pt x="5478" y="12021"/>
                    </a:lnTo>
                    <a:cubicBezTo>
                      <a:pt x="5774" y="12053"/>
                      <a:pt x="6081" y="12106"/>
                      <a:pt x="6366" y="12180"/>
                    </a:cubicBezTo>
                    <a:cubicBezTo>
                      <a:pt x="6345" y="11651"/>
                      <a:pt x="6345" y="11112"/>
                      <a:pt x="6356" y="10583"/>
                    </a:cubicBezTo>
                    <a:cubicBezTo>
                      <a:pt x="6377" y="9769"/>
                      <a:pt x="6430" y="8944"/>
                      <a:pt x="6514" y="8130"/>
                    </a:cubicBezTo>
                    <a:cubicBezTo>
                      <a:pt x="6557" y="7654"/>
                      <a:pt x="6620" y="7189"/>
                      <a:pt x="6715" y="6724"/>
                    </a:cubicBezTo>
                    <a:cubicBezTo>
                      <a:pt x="6874" y="6004"/>
                      <a:pt x="7128" y="5296"/>
                      <a:pt x="7159" y="4556"/>
                    </a:cubicBezTo>
                    <a:cubicBezTo>
                      <a:pt x="7191" y="3794"/>
                      <a:pt x="6715" y="3181"/>
                      <a:pt x="6408" y="2515"/>
                    </a:cubicBezTo>
                    <a:cubicBezTo>
                      <a:pt x="6155" y="1965"/>
                      <a:pt x="5658" y="1606"/>
                      <a:pt x="5192" y="1235"/>
                    </a:cubicBezTo>
                    <a:cubicBezTo>
                      <a:pt x="4643" y="791"/>
                      <a:pt x="3828" y="612"/>
                      <a:pt x="3194" y="305"/>
                    </a:cubicBezTo>
                    <a:cubicBezTo>
                      <a:pt x="2940" y="189"/>
                      <a:pt x="2676" y="51"/>
                      <a:pt x="2390" y="9"/>
                    </a:cubicBezTo>
                    <a:cubicBezTo>
                      <a:pt x="2356" y="3"/>
                      <a:pt x="2322" y="0"/>
                      <a:pt x="2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1033;p49">
                <a:extLst>
                  <a:ext uri="{FF2B5EF4-FFF2-40B4-BE49-F238E27FC236}">
                    <a16:creationId xmlns:a16="http://schemas.microsoft.com/office/drawing/2014/main" id="{79238C58-CE95-9C84-FB05-CF09BB8C0CF9}"/>
                  </a:ext>
                </a:extLst>
              </p:cNvPr>
              <p:cNvSpPr/>
              <p:nvPr/>
            </p:nvSpPr>
            <p:spPr>
              <a:xfrm>
                <a:off x="6507100" y="3776075"/>
                <a:ext cx="88850" cy="88600"/>
              </a:xfrm>
              <a:custGeom>
                <a:avLst/>
                <a:gdLst/>
                <a:ahLst/>
                <a:cxnLst/>
                <a:rect l="l" t="t" r="r" b="b"/>
                <a:pathLst>
                  <a:path w="3554" h="3544" extrusionOk="0">
                    <a:moveTo>
                      <a:pt x="1724" y="1"/>
                    </a:moveTo>
                    <a:cubicBezTo>
                      <a:pt x="1206" y="350"/>
                      <a:pt x="677" y="646"/>
                      <a:pt x="180" y="1027"/>
                    </a:cubicBezTo>
                    <a:cubicBezTo>
                      <a:pt x="117" y="1079"/>
                      <a:pt x="1" y="1132"/>
                      <a:pt x="11" y="1227"/>
                    </a:cubicBezTo>
                    <a:cubicBezTo>
                      <a:pt x="11" y="1280"/>
                      <a:pt x="43" y="1323"/>
                      <a:pt x="75" y="1365"/>
                    </a:cubicBezTo>
                    <a:cubicBezTo>
                      <a:pt x="455" y="1883"/>
                      <a:pt x="878" y="2369"/>
                      <a:pt x="1354" y="2814"/>
                    </a:cubicBezTo>
                    <a:cubicBezTo>
                      <a:pt x="1671" y="3110"/>
                      <a:pt x="2042" y="3311"/>
                      <a:pt x="2454" y="3459"/>
                    </a:cubicBezTo>
                    <a:cubicBezTo>
                      <a:pt x="2560" y="3501"/>
                      <a:pt x="2687" y="3533"/>
                      <a:pt x="2803" y="3543"/>
                    </a:cubicBezTo>
                    <a:cubicBezTo>
                      <a:pt x="3057" y="3543"/>
                      <a:pt x="3173" y="3395"/>
                      <a:pt x="3279" y="3184"/>
                    </a:cubicBezTo>
                    <a:cubicBezTo>
                      <a:pt x="3374" y="3004"/>
                      <a:pt x="3427" y="2803"/>
                      <a:pt x="3490" y="2623"/>
                    </a:cubicBezTo>
                    <a:cubicBezTo>
                      <a:pt x="3554" y="2422"/>
                      <a:pt x="3480" y="2264"/>
                      <a:pt x="3353" y="2105"/>
                    </a:cubicBezTo>
                    <a:cubicBezTo>
                      <a:pt x="3205" y="1904"/>
                      <a:pt x="3036" y="1714"/>
                      <a:pt x="2877" y="1524"/>
                    </a:cubicBezTo>
                    <a:lnTo>
                      <a:pt x="2866" y="1524"/>
                    </a:lnTo>
                    <a:cubicBezTo>
                      <a:pt x="2454" y="1037"/>
                      <a:pt x="2020" y="561"/>
                      <a:pt x="1724" y="1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1034;p49">
                <a:extLst>
                  <a:ext uri="{FF2B5EF4-FFF2-40B4-BE49-F238E27FC236}">
                    <a16:creationId xmlns:a16="http://schemas.microsoft.com/office/drawing/2014/main" id="{43BE933E-B006-F1FE-2E36-DA2E8795AC19}"/>
                  </a:ext>
                </a:extLst>
              </p:cNvPr>
              <p:cNvSpPr/>
              <p:nvPr/>
            </p:nvSpPr>
            <p:spPr>
              <a:xfrm>
                <a:off x="6464025" y="3713050"/>
                <a:ext cx="94125" cy="112375"/>
              </a:xfrm>
              <a:custGeom>
                <a:avLst/>
                <a:gdLst/>
                <a:ahLst/>
                <a:cxnLst/>
                <a:rect l="l" t="t" r="r" b="b"/>
                <a:pathLst>
                  <a:path w="3765" h="4495" extrusionOk="0">
                    <a:moveTo>
                      <a:pt x="863" y="1"/>
                    </a:moveTo>
                    <a:cubicBezTo>
                      <a:pt x="694" y="1"/>
                      <a:pt x="529" y="70"/>
                      <a:pt x="381" y="248"/>
                    </a:cubicBezTo>
                    <a:cubicBezTo>
                      <a:pt x="64" y="629"/>
                      <a:pt x="0" y="1232"/>
                      <a:pt x="116" y="1686"/>
                    </a:cubicBezTo>
                    <a:cubicBezTo>
                      <a:pt x="190" y="1972"/>
                      <a:pt x="296" y="2236"/>
                      <a:pt x="423" y="2490"/>
                    </a:cubicBezTo>
                    <a:cubicBezTo>
                      <a:pt x="529" y="2712"/>
                      <a:pt x="582" y="2902"/>
                      <a:pt x="730" y="3093"/>
                    </a:cubicBezTo>
                    <a:cubicBezTo>
                      <a:pt x="1132" y="3558"/>
                      <a:pt x="1565" y="4002"/>
                      <a:pt x="2020" y="4415"/>
                    </a:cubicBezTo>
                    <a:cubicBezTo>
                      <a:pt x="2054" y="4458"/>
                      <a:pt x="2103" y="4494"/>
                      <a:pt x="2155" y="4494"/>
                    </a:cubicBezTo>
                    <a:cubicBezTo>
                      <a:pt x="2166" y="4494"/>
                      <a:pt x="2178" y="4492"/>
                      <a:pt x="2189" y="4489"/>
                    </a:cubicBezTo>
                    <a:cubicBezTo>
                      <a:pt x="2221" y="4478"/>
                      <a:pt x="2242" y="4457"/>
                      <a:pt x="2263" y="4436"/>
                    </a:cubicBezTo>
                    <a:cubicBezTo>
                      <a:pt x="2792" y="3939"/>
                      <a:pt x="3289" y="3389"/>
                      <a:pt x="3743" y="2818"/>
                    </a:cubicBezTo>
                    <a:cubicBezTo>
                      <a:pt x="3754" y="2807"/>
                      <a:pt x="3765" y="2786"/>
                      <a:pt x="3765" y="2776"/>
                    </a:cubicBezTo>
                    <a:cubicBezTo>
                      <a:pt x="3765" y="2754"/>
                      <a:pt x="3754" y="2744"/>
                      <a:pt x="3743" y="2733"/>
                    </a:cubicBezTo>
                    <a:cubicBezTo>
                      <a:pt x="3712" y="2680"/>
                      <a:pt x="3680" y="2628"/>
                      <a:pt x="3648" y="2575"/>
                    </a:cubicBezTo>
                    <a:cubicBezTo>
                      <a:pt x="3553" y="2416"/>
                      <a:pt x="3458" y="2279"/>
                      <a:pt x="3342" y="2141"/>
                    </a:cubicBezTo>
                    <a:cubicBezTo>
                      <a:pt x="3268" y="2035"/>
                      <a:pt x="3183" y="1940"/>
                      <a:pt x="3098" y="1845"/>
                    </a:cubicBezTo>
                    <a:cubicBezTo>
                      <a:pt x="3067" y="1803"/>
                      <a:pt x="2876" y="1644"/>
                      <a:pt x="2876" y="1581"/>
                    </a:cubicBezTo>
                    <a:cubicBezTo>
                      <a:pt x="2612" y="1285"/>
                      <a:pt x="2348" y="999"/>
                      <a:pt x="2052" y="735"/>
                    </a:cubicBezTo>
                    <a:cubicBezTo>
                      <a:pt x="1762" y="461"/>
                      <a:pt x="1298" y="1"/>
                      <a:pt x="8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1035;p49">
                <a:extLst>
                  <a:ext uri="{FF2B5EF4-FFF2-40B4-BE49-F238E27FC236}">
                    <a16:creationId xmlns:a16="http://schemas.microsoft.com/office/drawing/2014/main" id="{C3728AEB-247D-F6DB-1950-9E0F1A388C2D}"/>
                  </a:ext>
                </a:extLst>
              </p:cNvPr>
              <p:cNvSpPr/>
              <p:nvPr/>
            </p:nvSpPr>
            <p:spPr>
              <a:xfrm>
                <a:off x="6324425" y="3538075"/>
                <a:ext cx="209400" cy="348800"/>
              </a:xfrm>
              <a:custGeom>
                <a:avLst/>
                <a:gdLst/>
                <a:ahLst/>
                <a:cxnLst/>
                <a:rect l="l" t="t" r="r" b="b"/>
                <a:pathLst>
                  <a:path w="8376" h="13952" extrusionOk="0">
                    <a:moveTo>
                      <a:pt x="5941" y="0"/>
                    </a:moveTo>
                    <a:cubicBezTo>
                      <a:pt x="5670" y="0"/>
                      <a:pt x="5397" y="43"/>
                      <a:pt x="5129" y="99"/>
                    </a:cubicBezTo>
                    <a:cubicBezTo>
                      <a:pt x="3903" y="342"/>
                      <a:pt x="3141" y="1643"/>
                      <a:pt x="2983" y="2796"/>
                    </a:cubicBezTo>
                    <a:cubicBezTo>
                      <a:pt x="2951" y="3060"/>
                      <a:pt x="3004" y="3356"/>
                      <a:pt x="2941" y="3610"/>
                    </a:cubicBezTo>
                    <a:cubicBezTo>
                      <a:pt x="2888" y="3821"/>
                      <a:pt x="2729" y="4043"/>
                      <a:pt x="2581" y="4191"/>
                    </a:cubicBezTo>
                    <a:cubicBezTo>
                      <a:pt x="2211" y="4561"/>
                      <a:pt x="1703" y="4773"/>
                      <a:pt x="1333" y="5143"/>
                    </a:cubicBezTo>
                    <a:cubicBezTo>
                      <a:pt x="836" y="5619"/>
                      <a:pt x="604" y="6370"/>
                      <a:pt x="752" y="7046"/>
                    </a:cubicBezTo>
                    <a:cubicBezTo>
                      <a:pt x="836" y="7459"/>
                      <a:pt x="1058" y="7871"/>
                      <a:pt x="1016" y="8294"/>
                    </a:cubicBezTo>
                    <a:cubicBezTo>
                      <a:pt x="963" y="8749"/>
                      <a:pt x="752" y="8855"/>
                      <a:pt x="466" y="9151"/>
                    </a:cubicBezTo>
                    <a:cubicBezTo>
                      <a:pt x="181" y="9447"/>
                      <a:pt x="33" y="9880"/>
                      <a:pt x="11" y="10282"/>
                    </a:cubicBezTo>
                    <a:cubicBezTo>
                      <a:pt x="1" y="10494"/>
                      <a:pt x="11" y="10716"/>
                      <a:pt x="117" y="10895"/>
                    </a:cubicBezTo>
                    <a:cubicBezTo>
                      <a:pt x="329" y="11308"/>
                      <a:pt x="836" y="11424"/>
                      <a:pt x="1185" y="11731"/>
                    </a:cubicBezTo>
                    <a:cubicBezTo>
                      <a:pt x="1682" y="12164"/>
                      <a:pt x="1767" y="12915"/>
                      <a:pt x="2211" y="13391"/>
                    </a:cubicBezTo>
                    <a:cubicBezTo>
                      <a:pt x="2560" y="13772"/>
                      <a:pt x="3110" y="13941"/>
                      <a:pt x="3628" y="13951"/>
                    </a:cubicBezTo>
                    <a:cubicBezTo>
                      <a:pt x="3646" y="13952"/>
                      <a:pt x="3664" y="13952"/>
                      <a:pt x="3682" y="13952"/>
                    </a:cubicBezTo>
                    <a:cubicBezTo>
                      <a:pt x="4173" y="13952"/>
                      <a:pt x="4679" y="13814"/>
                      <a:pt x="5087" y="13539"/>
                    </a:cubicBezTo>
                    <a:cubicBezTo>
                      <a:pt x="5510" y="13254"/>
                      <a:pt x="5827" y="12799"/>
                      <a:pt x="5922" y="12291"/>
                    </a:cubicBezTo>
                    <a:cubicBezTo>
                      <a:pt x="6018" y="11741"/>
                      <a:pt x="5838" y="11170"/>
                      <a:pt x="5944" y="10621"/>
                    </a:cubicBezTo>
                    <a:cubicBezTo>
                      <a:pt x="6102" y="9838"/>
                      <a:pt x="6832" y="9563"/>
                      <a:pt x="7033" y="8855"/>
                    </a:cubicBezTo>
                    <a:cubicBezTo>
                      <a:pt x="7287" y="7935"/>
                      <a:pt x="6927" y="7025"/>
                      <a:pt x="6716" y="6148"/>
                    </a:cubicBezTo>
                    <a:cubicBezTo>
                      <a:pt x="6705" y="6116"/>
                      <a:pt x="6694" y="6063"/>
                      <a:pt x="6684" y="6000"/>
                    </a:cubicBezTo>
                    <a:cubicBezTo>
                      <a:pt x="6599" y="5407"/>
                      <a:pt x="6430" y="3567"/>
                      <a:pt x="6642" y="3567"/>
                    </a:cubicBezTo>
                    <a:cubicBezTo>
                      <a:pt x="6690" y="3567"/>
                      <a:pt x="6729" y="3611"/>
                      <a:pt x="6783" y="3611"/>
                    </a:cubicBezTo>
                    <a:cubicBezTo>
                      <a:pt x="6789" y="3611"/>
                      <a:pt x="6794" y="3611"/>
                      <a:pt x="6800" y="3610"/>
                    </a:cubicBezTo>
                    <a:cubicBezTo>
                      <a:pt x="6885" y="3599"/>
                      <a:pt x="6927" y="3515"/>
                      <a:pt x="6959" y="3451"/>
                    </a:cubicBezTo>
                    <a:cubicBezTo>
                      <a:pt x="7160" y="3102"/>
                      <a:pt x="7382" y="2880"/>
                      <a:pt x="7762" y="2753"/>
                    </a:cubicBezTo>
                    <a:cubicBezTo>
                      <a:pt x="8069" y="2648"/>
                      <a:pt x="8249" y="2394"/>
                      <a:pt x="8291" y="2077"/>
                    </a:cubicBezTo>
                    <a:cubicBezTo>
                      <a:pt x="8376" y="1548"/>
                      <a:pt x="7963" y="956"/>
                      <a:pt x="7583" y="628"/>
                    </a:cubicBezTo>
                    <a:cubicBezTo>
                      <a:pt x="7234" y="332"/>
                      <a:pt x="6790" y="120"/>
                      <a:pt x="6345" y="36"/>
                    </a:cubicBezTo>
                    <a:cubicBezTo>
                      <a:pt x="6212" y="11"/>
                      <a:pt x="6076" y="0"/>
                      <a:pt x="5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1036;p49">
                <a:extLst>
                  <a:ext uri="{FF2B5EF4-FFF2-40B4-BE49-F238E27FC236}">
                    <a16:creationId xmlns:a16="http://schemas.microsoft.com/office/drawing/2014/main" id="{D822BF26-A7F4-4E36-EA5D-ADACCD6D9DFA}"/>
                  </a:ext>
                </a:extLst>
              </p:cNvPr>
              <p:cNvSpPr/>
              <p:nvPr/>
            </p:nvSpPr>
            <p:spPr>
              <a:xfrm>
                <a:off x="6470625" y="3610850"/>
                <a:ext cx="22225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417" extrusionOk="0">
                    <a:moveTo>
                      <a:pt x="286" y="1"/>
                    </a:moveTo>
                    <a:cubicBezTo>
                      <a:pt x="233" y="1"/>
                      <a:pt x="180" y="11"/>
                      <a:pt x="149" y="43"/>
                    </a:cubicBezTo>
                    <a:cubicBezTo>
                      <a:pt x="127" y="64"/>
                      <a:pt x="106" y="85"/>
                      <a:pt x="96" y="117"/>
                    </a:cubicBezTo>
                    <a:cubicBezTo>
                      <a:pt x="85" y="117"/>
                      <a:pt x="85" y="128"/>
                      <a:pt x="85" y="138"/>
                    </a:cubicBezTo>
                    <a:cubicBezTo>
                      <a:pt x="0" y="329"/>
                      <a:pt x="22" y="561"/>
                      <a:pt x="96" y="762"/>
                    </a:cubicBezTo>
                    <a:cubicBezTo>
                      <a:pt x="170" y="963"/>
                      <a:pt x="307" y="1122"/>
                      <a:pt x="445" y="1270"/>
                    </a:cubicBezTo>
                    <a:cubicBezTo>
                      <a:pt x="530" y="1355"/>
                      <a:pt x="640" y="1417"/>
                      <a:pt x="729" y="1417"/>
                    </a:cubicBezTo>
                    <a:cubicBezTo>
                      <a:pt x="816" y="1417"/>
                      <a:pt x="883" y="1358"/>
                      <a:pt x="889" y="1206"/>
                    </a:cubicBezTo>
                    <a:cubicBezTo>
                      <a:pt x="889" y="995"/>
                      <a:pt x="836" y="773"/>
                      <a:pt x="783" y="572"/>
                    </a:cubicBezTo>
                    <a:cubicBezTo>
                      <a:pt x="709" y="286"/>
                      <a:pt x="571" y="1"/>
                      <a:pt x="286" y="1"/>
                    </a:cubicBezTo>
                    <a:close/>
                  </a:path>
                </a:pathLst>
              </a:custGeom>
              <a:solidFill>
                <a:srgbClr val="FFC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1037;p49">
                <a:extLst>
                  <a:ext uri="{FF2B5EF4-FFF2-40B4-BE49-F238E27FC236}">
                    <a16:creationId xmlns:a16="http://schemas.microsoft.com/office/drawing/2014/main" id="{004FF460-B319-6A19-7E90-419ED75357B2}"/>
                  </a:ext>
                </a:extLst>
              </p:cNvPr>
              <p:cNvSpPr/>
              <p:nvPr/>
            </p:nvSpPr>
            <p:spPr>
              <a:xfrm>
                <a:off x="6479400" y="3784600"/>
                <a:ext cx="79025" cy="43725"/>
              </a:xfrm>
              <a:custGeom>
                <a:avLst/>
                <a:gdLst/>
                <a:ahLst/>
                <a:cxnLst/>
                <a:rect l="l" t="t" r="r" b="b"/>
                <a:pathLst>
                  <a:path w="3161" h="1749" extrusionOk="0">
                    <a:moveTo>
                      <a:pt x="3089" y="1"/>
                    </a:moveTo>
                    <a:cubicBezTo>
                      <a:pt x="3077" y="1"/>
                      <a:pt x="3065" y="6"/>
                      <a:pt x="3054" y="19"/>
                    </a:cubicBezTo>
                    <a:cubicBezTo>
                      <a:pt x="2556" y="549"/>
                      <a:pt x="2058" y="1088"/>
                      <a:pt x="1560" y="1628"/>
                    </a:cubicBezTo>
                    <a:lnTo>
                      <a:pt x="1560" y="1628"/>
                    </a:lnTo>
                    <a:cubicBezTo>
                      <a:pt x="1034" y="1172"/>
                      <a:pt x="539" y="694"/>
                      <a:pt x="115" y="125"/>
                    </a:cubicBezTo>
                    <a:cubicBezTo>
                      <a:pt x="102" y="110"/>
                      <a:pt x="86" y="103"/>
                      <a:pt x="71" y="103"/>
                    </a:cubicBezTo>
                    <a:cubicBezTo>
                      <a:pt x="34" y="103"/>
                      <a:pt x="0" y="141"/>
                      <a:pt x="30" y="178"/>
                    </a:cubicBezTo>
                    <a:cubicBezTo>
                      <a:pt x="464" y="760"/>
                      <a:pt x="971" y="1257"/>
                      <a:pt x="1532" y="1732"/>
                    </a:cubicBezTo>
                    <a:cubicBezTo>
                      <a:pt x="1542" y="1743"/>
                      <a:pt x="1555" y="1748"/>
                      <a:pt x="1567" y="1748"/>
                    </a:cubicBezTo>
                    <a:cubicBezTo>
                      <a:pt x="1579" y="1748"/>
                      <a:pt x="1590" y="1743"/>
                      <a:pt x="1595" y="1732"/>
                    </a:cubicBezTo>
                    <a:cubicBezTo>
                      <a:pt x="2113" y="1183"/>
                      <a:pt x="2621" y="633"/>
                      <a:pt x="3128" y="83"/>
                    </a:cubicBezTo>
                    <a:cubicBezTo>
                      <a:pt x="3160" y="51"/>
                      <a:pt x="3126" y="1"/>
                      <a:pt x="30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1038;p49">
                <a:extLst>
                  <a:ext uri="{FF2B5EF4-FFF2-40B4-BE49-F238E27FC236}">
                    <a16:creationId xmlns:a16="http://schemas.microsoft.com/office/drawing/2014/main" id="{6940B3A4-5511-6C0B-4472-1B5B98D656E1}"/>
                  </a:ext>
                </a:extLst>
              </p:cNvPr>
              <p:cNvSpPr/>
              <p:nvPr/>
            </p:nvSpPr>
            <p:spPr>
              <a:xfrm>
                <a:off x="6568275" y="3809975"/>
                <a:ext cx="8375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537" extrusionOk="0">
                    <a:moveTo>
                      <a:pt x="294" y="1"/>
                    </a:moveTo>
                    <a:cubicBezTo>
                      <a:pt x="285" y="1"/>
                      <a:pt x="277" y="4"/>
                      <a:pt x="271" y="9"/>
                    </a:cubicBezTo>
                    <a:cubicBezTo>
                      <a:pt x="155" y="157"/>
                      <a:pt x="70" y="316"/>
                      <a:pt x="7" y="485"/>
                    </a:cubicBezTo>
                    <a:cubicBezTo>
                      <a:pt x="1" y="516"/>
                      <a:pt x="24" y="537"/>
                      <a:pt x="49" y="537"/>
                    </a:cubicBezTo>
                    <a:cubicBezTo>
                      <a:pt x="66" y="537"/>
                      <a:pt x="83" y="527"/>
                      <a:pt x="92" y="506"/>
                    </a:cubicBezTo>
                    <a:cubicBezTo>
                      <a:pt x="144" y="347"/>
                      <a:pt x="218" y="199"/>
                      <a:pt x="324" y="62"/>
                    </a:cubicBezTo>
                    <a:cubicBezTo>
                      <a:pt x="335" y="51"/>
                      <a:pt x="335" y="30"/>
                      <a:pt x="324" y="9"/>
                    </a:cubicBezTo>
                    <a:cubicBezTo>
                      <a:pt x="314" y="4"/>
                      <a:pt x="303" y="1"/>
                      <a:pt x="294" y="1"/>
                    </a:cubicBezTo>
                    <a:close/>
                  </a:path>
                </a:pathLst>
              </a:custGeom>
              <a:solidFill>
                <a:srgbClr val="EE80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oftware Engineer Portfolio by Slidesgo">
  <a:themeElements>
    <a:clrScheme name="Simple Light">
      <a:dk1>
        <a:srgbClr val="070E49"/>
      </a:dk1>
      <a:lt1>
        <a:srgbClr val="FFFFFF"/>
      </a:lt1>
      <a:dk2>
        <a:srgbClr val="DED7FF"/>
      </a:dk2>
      <a:lt2>
        <a:srgbClr val="B19CFE"/>
      </a:lt2>
      <a:accent1>
        <a:srgbClr val="542FD0"/>
      </a:accent1>
      <a:accent2>
        <a:srgbClr val="F61B93"/>
      </a:accent2>
      <a:accent3>
        <a:srgbClr val="FFC655"/>
      </a:accent3>
      <a:accent4>
        <a:srgbClr val="FFFFFF"/>
      </a:accent4>
      <a:accent5>
        <a:srgbClr val="FFFFFF"/>
      </a:accent5>
      <a:accent6>
        <a:srgbClr val="FFFFFF"/>
      </a:accent6>
      <a:hlink>
        <a:srgbClr val="070E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727</Words>
  <Application>Microsoft Office PowerPoint</Application>
  <PresentationFormat>Apresentação no Ecrã (16:9)</PresentationFormat>
  <Paragraphs>120</Paragraphs>
  <Slides>15</Slides>
  <Notes>15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15</vt:i4>
      </vt:variant>
    </vt:vector>
  </HeadingPairs>
  <TitlesOfParts>
    <vt:vector size="21" baseType="lpstr">
      <vt:lpstr>Golos Text ExtraBold</vt:lpstr>
      <vt:lpstr>DM Sans</vt:lpstr>
      <vt:lpstr>Arial</vt:lpstr>
      <vt:lpstr>Söhne</vt:lpstr>
      <vt:lpstr>Palanquin Dark</vt:lpstr>
      <vt:lpstr>Software Engineer Portfolio by Slidesgo</vt:lpstr>
      <vt:lpstr>Plataformas e Serviços X-Ops </vt:lpstr>
      <vt:lpstr>Conteúdos do Trabalho Prático</vt:lpstr>
      <vt:lpstr>Introdução</vt:lpstr>
      <vt:lpstr>Introdução</vt:lpstr>
      <vt:lpstr>Contextualização da aplicação</vt:lpstr>
      <vt:lpstr>Contextualização da aplicação</vt:lpstr>
      <vt:lpstr>Contextualização da aplicação</vt:lpstr>
      <vt:lpstr>Metodologia</vt:lpstr>
      <vt:lpstr>Metodologia</vt:lpstr>
      <vt:lpstr>Resultados e Dificuldades</vt:lpstr>
      <vt:lpstr>Resultados e Dificuldades</vt:lpstr>
      <vt:lpstr>Discussão e Conclusão</vt:lpstr>
      <vt:lpstr>OBRIGADO!</vt:lpstr>
      <vt:lpstr>Modificações </vt:lpstr>
      <vt:lpstr>Modificações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Plataformas e Serviços O-Xps </dc:title>
  <dc:creator>Karina Trompak</dc:creator>
  <cp:lastModifiedBy>Karina Trompak</cp:lastModifiedBy>
  <cp:revision>3</cp:revision>
  <dcterms:modified xsi:type="dcterms:W3CDTF">2023-12-13T20:20:58Z</dcterms:modified>
</cp:coreProperties>
</file>